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1" descr="ZW-C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54403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矩形 20"/>
          <p:cNvSpPr>
            <a:spLocks noChangeArrowheads="1"/>
          </p:cNvSpPr>
          <p:nvPr/>
        </p:nvSpPr>
        <p:spPr bwMode="auto">
          <a:xfrm>
            <a:off x="6072188" y="0"/>
            <a:ext cx="3071812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3800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6203633" y="974378"/>
            <a:ext cx="2808287" cy="603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ZW-C31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16cm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炖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40715-160-922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15cm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易清洗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锅身为进口18/10优质不锈钢，锅体内壁圆弧角设计，易于彻底倾倒及清洗。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健康烹饪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锅盖密封性能强，水分不易挥发，可做不另加水烹饪。无滴漏倾倒边缘，清洁卫生。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安全化设计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锅具手柄为航空器操纵杆形状，用很小力气就能 提起锅子。手柄与锅身的间距科学设定，避免热 辐射烫手，把手内侧有防滑指撑，易于拿捏。还可将炊具搁在锅盖上，方便操作。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操作便捷</a:t>
            </a:r>
          </a:p>
          <a:p>
            <a:r>
              <a:rPr lang="en-US" altLang="zh-CN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全透明钢化玻璃盖，烹饪过程色香尽在掌握，安全方便。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适用于各种炉灶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包括煤气、电磁炉、陶瓷炉、电炉等。</a:t>
            </a: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5"/>
          <p:cNvCxnSpPr>
            <a:cxnSpLocks noChangeShapeType="1"/>
          </p:cNvCxnSpPr>
          <p:nvPr/>
        </p:nvCxnSpPr>
        <p:spPr bwMode="auto">
          <a:xfrm rot="10800000">
            <a:off x="6143625" y="2276872"/>
            <a:ext cx="30003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9056351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177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930</cp:revision>
  <dcterms:created xsi:type="dcterms:W3CDTF">2016-12-01T07:26:00Z</dcterms:created>
  <dcterms:modified xsi:type="dcterms:W3CDTF">2018-02-11T03:45:49Z</dcterms:modified>
</cp:coreProperties>
</file>