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9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矩形 20"/>
          <p:cNvSpPr>
            <a:spLocks noChangeArrowheads="1"/>
          </p:cNvSpPr>
          <p:nvPr/>
        </p:nvSpPr>
        <p:spPr bwMode="auto">
          <a:xfrm>
            <a:off x="5357813" y="0"/>
            <a:ext cx="3786187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4820" name="图片 12" descr="图示1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5734050"/>
            <a:ext cx="1500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图片 16" descr="ZW-C78.jpg"/>
          <p:cNvPicPr>
            <a:picLocks noChangeAspect="1" noChangeArrowheads="1"/>
          </p:cNvPicPr>
          <p:nvPr/>
        </p:nvPicPr>
        <p:blipFill>
          <a:blip r:embed="rId3" cstate="print"/>
          <a:srcRect l="1282" t="2101"/>
          <a:stretch>
            <a:fillRect/>
          </a:stretch>
        </p:blipFill>
        <p:spPr bwMode="auto">
          <a:xfrm>
            <a:off x="381000" y="1989138"/>
            <a:ext cx="4691063" cy="283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23" name="直接连接符 15"/>
          <p:cNvCxnSpPr>
            <a:cxnSpLocks noChangeShapeType="1"/>
          </p:cNvCxnSpPr>
          <p:nvPr/>
        </p:nvCxnSpPr>
        <p:spPr bwMode="auto">
          <a:xfrm rot="10800000" flipV="1">
            <a:off x="5715000" y="2492896"/>
            <a:ext cx="3429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34824" name="TextBox 15"/>
          <p:cNvSpPr txBox="1">
            <a:spLocks noChangeArrowheads="1"/>
          </p:cNvSpPr>
          <p:nvPr/>
        </p:nvSpPr>
        <p:spPr bwMode="auto">
          <a:xfrm>
            <a:off x="5643563" y="1214438"/>
            <a:ext cx="2808287" cy="56861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ZW-C78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ZWILLING 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Truclad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20cm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烧锅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523.00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40166-200-922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17cm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SIGMA Clad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钢铝钢三层通体压制技术，传热迅速又均匀，热量能更快的从锅底传导至锅沿，整个锅具的表面都可以用于煎炒烹调。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不锈钢空心浇铸手柄，防烫效果好。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密闭锅盖，锁住水汽，实现健康烹饪。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锅壁清晰标注刻度，可按需添加食物，便捷易用。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可用于各种炉灶，包括电磁炉，洗碗机和烤箱适用。</a:t>
            </a: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82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088" y="285750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02525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Words>123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931</cp:revision>
  <dcterms:created xsi:type="dcterms:W3CDTF">2016-12-01T07:26:00Z</dcterms:created>
  <dcterms:modified xsi:type="dcterms:W3CDTF">2018-02-11T03:45:57Z</dcterms:modified>
</cp:coreProperties>
</file>