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19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5844" name="图片 17" descr="图示1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733256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图片 20" descr="ZW-C77.jpg"/>
          <p:cNvPicPr>
            <a:picLocks noChangeAspect="1" noChangeArrowheads="1"/>
          </p:cNvPicPr>
          <p:nvPr/>
        </p:nvPicPr>
        <p:blipFill>
          <a:blip r:embed="rId3" cstate="print"/>
          <a:srcRect l="1205" t="2853"/>
          <a:stretch>
            <a:fillRect/>
          </a:stretch>
        </p:blipFill>
        <p:spPr bwMode="auto">
          <a:xfrm>
            <a:off x="327025" y="2339975"/>
            <a:ext cx="503078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088" y="276225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48" name="直接连接符 15"/>
          <p:cNvCxnSpPr>
            <a:cxnSpLocks noChangeShapeType="1"/>
          </p:cNvCxnSpPr>
          <p:nvPr/>
        </p:nvCxnSpPr>
        <p:spPr bwMode="auto">
          <a:xfrm rot="10800000" flipV="1">
            <a:off x="5715000" y="2492896"/>
            <a:ext cx="3429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5849" name="TextBox 15"/>
          <p:cNvSpPr txBox="1">
            <a:spLocks noChangeArrowheads="1"/>
          </p:cNvSpPr>
          <p:nvPr/>
        </p:nvSpPr>
        <p:spPr bwMode="auto">
          <a:xfrm>
            <a:off x="5643563" y="1214438"/>
            <a:ext cx="2808287" cy="5275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ZW-C77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Truclad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16cm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炖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418.00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40162-160-922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SIGMA Clad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钢铝钢三层通体压制技术，传热迅速又均匀，热量能更快的从锅底传导至锅沿，整个锅具的表面都可以用于煎炒烹调。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不锈钢空心浇铸手柄，防烫效果好。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密闭锅盖，锁住水汽，实现健康烹饪。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锅壁清晰标注刻度，可按需添加食物，便捷易用。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可用于各种炉灶，包括电磁炉，洗碗机和烤箱适用。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1670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115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932</cp:revision>
  <dcterms:created xsi:type="dcterms:W3CDTF">2016-12-01T07:26:00Z</dcterms:created>
  <dcterms:modified xsi:type="dcterms:W3CDTF">2018-02-11T03:46:07Z</dcterms:modified>
</cp:coreProperties>
</file>