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9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矩形 22"/>
          <p:cNvSpPr>
            <a:spLocks noChangeArrowheads="1"/>
          </p:cNvSpPr>
          <p:nvPr/>
        </p:nvSpPr>
        <p:spPr bwMode="auto">
          <a:xfrm>
            <a:off x="5357813" y="0"/>
            <a:ext cx="3786187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6868" name="Picture 2" descr="未标题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1657350"/>
            <a:ext cx="455295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870" name="直接连接符 15"/>
          <p:cNvCxnSpPr>
            <a:cxnSpLocks noChangeShapeType="1"/>
          </p:cNvCxnSpPr>
          <p:nvPr/>
        </p:nvCxnSpPr>
        <p:spPr bwMode="auto">
          <a:xfrm rot="10800000" flipV="1">
            <a:off x="5715000" y="2492896"/>
            <a:ext cx="3429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36871" name="TextBox 15"/>
          <p:cNvSpPr txBox="1">
            <a:spLocks noChangeArrowheads="1"/>
          </p:cNvSpPr>
          <p:nvPr/>
        </p:nvSpPr>
        <p:spPr bwMode="auto">
          <a:xfrm>
            <a:off x="5643563" y="1214438"/>
            <a:ext cx="3176909" cy="57349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ZW-C30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ZWILLING </a:t>
            </a:r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</a:rPr>
              <a:t>Tiving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 20cm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深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烧锅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400" dirty="0" smtClean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1248.00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513.00</a:t>
            </a:r>
          </a:p>
          <a:p>
            <a:pPr>
              <a:lnSpc>
                <a:spcPts val="1600"/>
              </a:lnSpc>
            </a:pPr>
            <a:endParaRPr lang="zh-CN" altLang="en-US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40473-200-922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适合烹制三至四人份的汤类；全透明钢化玻璃盖，更安全环保，烹饪过程色香尽在掌握。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200" dirty="0" smtClean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双立人特有锅底压制技术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SIGMABOND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，令三层铝钢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锅底结合更坚固。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生产工艺注册号：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DE10339426.5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采用德国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18/10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优质不锈钢，锅底中层的铝块是纯度高达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99.5%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的法国铝块。少油烟健康不锈钢锅，传热更快更均匀，省时省能源。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适用于：煤气灶、电磁灶、陶瓷灶、卤素灶、电炉</a:t>
            </a:r>
          </a:p>
          <a:p>
            <a:pPr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6872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088" y="276225"/>
            <a:ext cx="8953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632514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5018</TotalTime>
  <Words>123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933</cp:revision>
  <dcterms:created xsi:type="dcterms:W3CDTF">2016-12-01T07:26:00Z</dcterms:created>
  <dcterms:modified xsi:type="dcterms:W3CDTF">2018-02-11T03:46:16Z</dcterms:modified>
</cp:coreProperties>
</file>