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0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矩形 22"/>
          <p:cNvSpPr>
            <a:spLocks noChangeArrowheads="1"/>
          </p:cNvSpPr>
          <p:nvPr/>
        </p:nvSpPr>
        <p:spPr bwMode="auto">
          <a:xfrm>
            <a:off x="5572125" y="0"/>
            <a:ext cx="35718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8916" name="图片 11" descr="HK-C4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4900612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276225"/>
            <a:ext cx="8763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919" name="直接连接符 15"/>
          <p:cNvCxnSpPr>
            <a:cxnSpLocks noChangeShapeType="1"/>
          </p:cNvCxnSpPr>
          <p:nvPr/>
        </p:nvCxnSpPr>
        <p:spPr bwMode="auto">
          <a:xfrm rot="10800000" flipV="1">
            <a:off x="5715000" y="2492896"/>
            <a:ext cx="3429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38920" name="TextBox 15"/>
          <p:cNvSpPr txBox="1">
            <a:spLocks noChangeArrowheads="1"/>
          </p:cNvSpPr>
          <p:nvPr/>
        </p:nvSpPr>
        <p:spPr bwMode="auto">
          <a:xfrm>
            <a:off x="5715000" y="1214438"/>
            <a:ext cx="3214688" cy="5068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HK-C43</a:t>
            </a: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亨克斯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汤锅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  <a:defRPr/>
            </a:pP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市场价：</a:t>
            </a:r>
            <a:r>
              <a:rPr lang="en-US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748.00</a:t>
            </a:r>
          </a:p>
          <a:p>
            <a:pPr algn="just">
              <a:lnSpc>
                <a:spcPts val="1600"/>
              </a:lnSpc>
              <a:defRPr/>
            </a:pP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批发价： </a:t>
            </a:r>
            <a:r>
              <a:rPr lang="en-US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298.00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40243-240-922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22cm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家庭常用的锅具，适合三口之家烹制几道家常菜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全透明钢化玻璃盖，更安全环保，烹饪过程色香尽在掌握。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少油烟健康不锈钢锅，传热更快更均匀，省时省电源。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适用于：煤气灶、电磁炉、陶瓷灶、卤素灶、电炉</a:t>
            </a: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6820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93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935</cp:revision>
  <dcterms:created xsi:type="dcterms:W3CDTF">2016-12-01T07:26:00Z</dcterms:created>
  <dcterms:modified xsi:type="dcterms:W3CDTF">2018-02-11T03:46:32Z</dcterms:modified>
</cp:coreProperties>
</file>