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19"/>
          <p:cNvSpPr>
            <a:spLocks noChangeArrowheads="1"/>
          </p:cNvSpPr>
          <p:nvPr/>
        </p:nvSpPr>
        <p:spPr bwMode="auto">
          <a:xfrm>
            <a:off x="5357813" y="0"/>
            <a:ext cx="3786187" cy="535781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987" name="直接连接符 15"/>
          <p:cNvCxnSpPr>
            <a:cxnSpLocks noChangeShapeType="1"/>
          </p:cNvCxnSpPr>
          <p:nvPr/>
        </p:nvCxnSpPr>
        <p:spPr bwMode="auto">
          <a:xfrm rot="10800000">
            <a:off x="5708650" y="2262585"/>
            <a:ext cx="3435350" cy="14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000125"/>
            <a:ext cx="3849687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Box 17"/>
          <p:cNvSpPr txBox="1">
            <a:spLocks noChangeArrowheads="1"/>
          </p:cNvSpPr>
          <p:nvPr/>
        </p:nvSpPr>
        <p:spPr bwMode="auto">
          <a:xfrm>
            <a:off x="5627688" y="980728"/>
            <a:ext cx="3264792" cy="4626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ZW-K301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刀具十五件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3780.00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1450.00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32332-017-762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内含：蔬菜刀、多用刀、中片刀、砍刀、剪刀、砧板、刀架、中式锅铲、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汤勺、西餐大勺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经久耐用、耐腐蚀；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刀背采用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度斜抛磨技术，长时间使用，手指不会感到疼痛；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插刀架精选名贵中国名贵竹种，严格筛选竹龄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年的最优质竹材经数十道精湛加工工艺，不易开裂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991" name="直接连接符 22"/>
          <p:cNvCxnSpPr>
            <a:cxnSpLocks noChangeShapeType="1"/>
          </p:cNvCxnSpPr>
          <p:nvPr/>
        </p:nvCxnSpPr>
        <p:spPr bwMode="auto">
          <a:xfrm>
            <a:off x="357188" y="535781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sp>
        <p:nvSpPr>
          <p:cNvPr id="41992" name="Text Box 2"/>
          <p:cNvSpPr txBox="1">
            <a:spLocks noChangeArrowheads="1"/>
          </p:cNvSpPr>
          <p:nvPr/>
        </p:nvSpPr>
        <p:spPr bwMode="auto">
          <a:xfrm>
            <a:off x="928688" y="5545138"/>
            <a:ext cx="6715125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刀身小巧，适合各种蔬菜、水果去皮、切片、切丝等。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 适用于熟食、蔬菜、瓜果等生熟分开，更卫生。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适用于各种肉类、蔬菜的切配，由于倒扣较薄，请勿用于砍骨。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多用剪：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适用于剪切各种肉类、蔬菜包装食品、也适用于割鸡、鸭等家禽骨架，微齿设计，防止打滑。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磨刀棒：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适用于刀具使用了一段时间后的魔刃，不可用于磨刃多汁蔬菜刀和剪刀。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竹制砧板：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突破传统构造，更具视觉效果，质感优良，经久耐用。</a:t>
            </a: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993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38" y="285750"/>
            <a:ext cx="885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6259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246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936</cp:revision>
  <dcterms:created xsi:type="dcterms:W3CDTF">2016-12-01T07:26:00Z</dcterms:created>
  <dcterms:modified xsi:type="dcterms:W3CDTF">2018-02-11T03:46:43Z</dcterms:modified>
</cp:coreProperties>
</file>