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803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矩形 19"/>
          <p:cNvSpPr>
            <a:spLocks noChangeArrowheads="1"/>
          </p:cNvSpPr>
          <p:nvPr/>
        </p:nvSpPr>
        <p:spPr bwMode="auto">
          <a:xfrm>
            <a:off x="5357813" y="0"/>
            <a:ext cx="3786187" cy="5357813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43010" name="直接连接符 15"/>
          <p:cNvCxnSpPr>
            <a:cxnSpLocks noChangeShapeType="1"/>
          </p:cNvCxnSpPr>
          <p:nvPr/>
        </p:nvCxnSpPr>
        <p:spPr bwMode="auto">
          <a:xfrm rot="10800000">
            <a:off x="5708650" y="2406601"/>
            <a:ext cx="3435350" cy="1428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</p:spPr>
      </p:cxnSp>
      <p:sp>
        <p:nvSpPr>
          <p:cNvPr id="43012" name="TextBox 12"/>
          <p:cNvSpPr txBox="1">
            <a:spLocks noChangeArrowheads="1"/>
          </p:cNvSpPr>
          <p:nvPr/>
        </p:nvSpPr>
        <p:spPr bwMode="auto">
          <a:xfrm>
            <a:off x="5627688" y="1143000"/>
            <a:ext cx="3192784" cy="44217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993300"/>
                </a:solidFill>
                <a:latin typeface="微软雅黑" panose="020B0503020204020204" charset="-122"/>
                <a:ea typeface="微软雅黑" panose="020B0503020204020204" charset="-122"/>
              </a:rPr>
              <a:t>ZW-K302</a:t>
            </a:r>
          </a:p>
          <a:p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TWIN Point 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刀具五件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套</a:t>
            </a: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市场参考价：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1380.00</a:t>
            </a: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批发价：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560.00</a:t>
            </a:r>
          </a:p>
          <a:p>
            <a:pPr algn="just">
              <a:lnSpc>
                <a:spcPts val="1600"/>
              </a:lnSpc>
            </a:pP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货号 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32332-018-762</a:t>
            </a: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内含：蔬菜刀、多用刀、中片刀、番茄刀、刀架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ts val="1600"/>
              </a:lnSpc>
            </a:pP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产品特点：</a:t>
            </a:r>
            <a:endParaRPr lang="en-US" altLang="zh-CN" sz="1200" dirty="0" smtClean="0">
              <a:solidFill>
                <a:srgbClr val="99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经久耐用、耐腐蚀</a:t>
            </a:r>
          </a:p>
          <a:p>
            <a:pPr algn="just">
              <a:lnSpc>
                <a:spcPct val="150000"/>
              </a:lnSpc>
            </a:pP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刀背采用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45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度斜抛磨技术，长时间使用，手指不会感到疼痛</a:t>
            </a:r>
          </a:p>
          <a:p>
            <a:pPr algn="just">
              <a:lnSpc>
                <a:spcPct val="150000"/>
              </a:lnSpc>
            </a:pP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插刀架精选名贵中国名贵竹种，严格筛选竹龄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年的最优质竹材经数十道精湛加工工艺，不易开裂</a:t>
            </a:r>
          </a:p>
          <a:p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30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63" y="919163"/>
            <a:ext cx="3438525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3014" name="直接连接符 13"/>
          <p:cNvCxnSpPr>
            <a:cxnSpLocks noChangeShapeType="1"/>
          </p:cNvCxnSpPr>
          <p:nvPr/>
        </p:nvCxnSpPr>
        <p:spPr bwMode="auto">
          <a:xfrm>
            <a:off x="214313" y="5357813"/>
            <a:ext cx="878681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</p:cxnSp>
      <p:sp>
        <p:nvSpPr>
          <p:cNvPr id="43016" name="Text Box 2"/>
          <p:cNvSpPr txBox="1">
            <a:spLocks noChangeArrowheads="1"/>
          </p:cNvSpPr>
          <p:nvPr/>
        </p:nvSpPr>
        <p:spPr bwMode="auto">
          <a:xfrm>
            <a:off x="571500" y="5656263"/>
            <a:ext cx="8215313" cy="6302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ts val="1400"/>
              </a:lnSpc>
            </a:pPr>
            <a:r>
              <a:rPr lang="zh-CN" altLang="en-US" sz="1100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中片刀：</a:t>
            </a:r>
            <a:r>
              <a:rPr lang="zh-CN" altLang="en-US" sz="1100" dirty="0">
                <a:latin typeface="黑体" panose="02010609060101010101" pitchFamily="49" charset="-122"/>
                <a:ea typeface="黑体" panose="02010609060101010101" pitchFamily="49" charset="-122"/>
              </a:rPr>
              <a:t>最常用的中式刀具，适用于肉类、蔬菜的切配；由于刃口较薄，请勿用于砍骨。</a:t>
            </a:r>
          </a:p>
          <a:p>
            <a:pPr>
              <a:lnSpc>
                <a:spcPts val="1400"/>
              </a:lnSpc>
            </a:pPr>
            <a:r>
              <a:rPr lang="zh-CN" altLang="en-US" sz="1100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多用刀：</a:t>
            </a:r>
            <a:r>
              <a:rPr lang="zh-CN" altLang="en-US" sz="1100" dirty="0">
                <a:latin typeface="黑体" panose="02010609060101010101" pitchFamily="49" charset="-122"/>
                <a:ea typeface="黑体" panose="02010609060101010101" pitchFamily="49" charset="-122"/>
              </a:rPr>
              <a:t>轻巧刀身特别适合女性使用，适用于熟食、蔬菜、瓜果等，生熟分开，更卫生。</a:t>
            </a:r>
          </a:p>
          <a:p>
            <a:pPr>
              <a:lnSpc>
                <a:spcPts val="1400"/>
              </a:lnSpc>
            </a:pPr>
            <a:r>
              <a:rPr lang="zh-CN" altLang="en-US" sz="1100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蔬菜刀：</a:t>
            </a:r>
            <a:r>
              <a:rPr lang="zh-CN" altLang="en-US" sz="1100" dirty="0">
                <a:latin typeface="黑体" panose="02010609060101010101" pitchFamily="49" charset="-122"/>
                <a:ea typeface="黑体" panose="02010609060101010101" pitchFamily="49" charset="-122"/>
              </a:rPr>
              <a:t>刀身小巧，适用于各种蔬菜及水果去皮，切片和切丝等。</a:t>
            </a:r>
          </a:p>
        </p:txBody>
      </p:sp>
      <p:pic>
        <p:nvPicPr>
          <p:cNvPr id="43017" name="图片 17" descr="ZW-K14 Twin  Point插刀架８件套-刀.jpg"/>
          <p:cNvPicPr>
            <a:picLocks noChangeAspect="1" noChangeArrowheads="1"/>
          </p:cNvPicPr>
          <p:nvPr/>
        </p:nvPicPr>
        <p:blipFill>
          <a:blip r:embed="rId3" cstate="print"/>
          <a:srcRect t="8888" b="66666"/>
          <a:stretch>
            <a:fillRect/>
          </a:stretch>
        </p:blipFill>
        <p:spPr bwMode="auto">
          <a:xfrm>
            <a:off x="355600" y="1285875"/>
            <a:ext cx="1858963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8" name="图片 18" descr="ZW-K14 Twin  Point插刀架８件套-刀.jpg"/>
          <p:cNvPicPr>
            <a:picLocks noChangeAspect="1" noChangeArrowheads="1"/>
          </p:cNvPicPr>
          <p:nvPr/>
        </p:nvPicPr>
        <p:blipFill>
          <a:blip r:embed="rId3" cstate="print"/>
          <a:srcRect t="46667" b="13333"/>
          <a:stretch>
            <a:fillRect/>
          </a:stretch>
        </p:blipFill>
        <p:spPr bwMode="auto">
          <a:xfrm>
            <a:off x="355600" y="1928813"/>
            <a:ext cx="1858963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900" name="矩形 21"/>
          <p:cNvSpPr>
            <a:spLocks noChangeArrowheads="1"/>
          </p:cNvSpPr>
          <p:nvPr/>
        </p:nvSpPr>
        <p:spPr bwMode="auto">
          <a:xfrm>
            <a:off x="1712913" y="2071688"/>
            <a:ext cx="500062" cy="2143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anchor="ctr"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番茄刀</a:t>
            </a:r>
          </a:p>
        </p:txBody>
      </p:sp>
      <p:pic>
        <p:nvPicPr>
          <p:cNvPr id="43020" name="Picture 6" descr="未命名的-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35925" y="260350"/>
            <a:ext cx="7127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21" name="Picture 1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86238" y="285750"/>
            <a:ext cx="8858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7255425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5019</TotalTime>
  <Words>165</Words>
  <Application>Microsoft Office PowerPoint</Application>
  <PresentationFormat>全屏显示(4:3)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937</cp:revision>
  <dcterms:created xsi:type="dcterms:W3CDTF">2016-12-01T07:26:00Z</dcterms:created>
  <dcterms:modified xsi:type="dcterms:W3CDTF">2018-02-11T03:47:08Z</dcterms:modified>
</cp:coreProperties>
</file>