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7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66"/>
          <p:cNvSpPr/>
          <p:nvPr/>
        </p:nvSpPr>
        <p:spPr>
          <a:xfrm>
            <a:off x="5518844" y="1041273"/>
            <a:ext cx="3613822" cy="5816727"/>
          </a:xfrm>
          <a:prstGeom prst="rect">
            <a:avLst/>
          </a:prstGeom>
          <a:solidFill>
            <a:srgbClr val="F4F2D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pic>
        <p:nvPicPr>
          <p:cNvPr id="68610" name="Picture 2" descr="C:\Users\Administrator\Desktop\礼想家123-124-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736"/>
            <a:ext cx="5429256" cy="3677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7" name="Picture 2" descr="C:\Users\Administrator\Desktop\礼想家123-124-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4857760"/>
            <a:ext cx="2286000" cy="200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d:\Users\Administrator\Desktop\未标题-2-0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214290"/>
            <a:ext cx="1234136" cy="863623"/>
          </a:xfrm>
          <a:prstGeom prst="rect">
            <a:avLst/>
          </a:prstGeom>
          <a:noFill/>
        </p:spPr>
      </p:pic>
      <p:pic>
        <p:nvPicPr>
          <p:cNvPr id="11" name="Picture 4" descr="d:\Users\Administrator\Desktop\未标题-3-0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6578" y="428604"/>
            <a:ext cx="2076907" cy="542926"/>
          </a:xfrm>
          <a:prstGeom prst="rect">
            <a:avLst/>
          </a:prstGeom>
          <a:noFill/>
        </p:spPr>
      </p:pic>
      <p:pic>
        <p:nvPicPr>
          <p:cNvPr id="3074" name="Picture 2" descr="d:\Users\Administrator\Desktop\未标题-4-0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282" y="5143512"/>
            <a:ext cx="2979489" cy="500066"/>
          </a:xfrm>
          <a:prstGeom prst="rect">
            <a:avLst/>
          </a:prstGeom>
          <a:noFill/>
        </p:spPr>
      </p:pic>
      <p:sp>
        <p:nvSpPr>
          <p:cNvPr id="16" name="矩形 15"/>
          <p:cNvSpPr/>
          <p:nvPr/>
        </p:nvSpPr>
        <p:spPr>
          <a:xfrm>
            <a:off x="5857884" y="1357298"/>
            <a:ext cx="259083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GD-0140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休闲多功能收纳桌椅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788.00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335.00</a:t>
            </a:r>
          </a:p>
          <a:p>
            <a:pPr>
              <a:defRPr/>
            </a:pPr>
            <a:endParaRPr lang="en-US" altLang="zh-CN" sz="11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规格：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47×29×37cm   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容量  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18.6L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材质：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PP+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不锈钢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2pcs/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1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1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功能简介：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两翼展开长度：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97cm·18.6L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超大容量储物箱；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两翼可展开为桌子；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配两只可折叠式椅子；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可收纳一体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;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带滑轮装置拖动省力；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露营、郊游、钓鱼、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海滩休闲好搭档。</a:t>
            </a:r>
            <a:endParaRPr lang="zh-CN" altLang="en-US" sz="10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222748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4894</TotalTime>
  <Words>85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509</cp:revision>
  <dcterms:created xsi:type="dcterms:W3CDTF">2016-12-01T07:26:00Z</dcterms:created>
  <dcterms:modified xsi:type="dcterms:W3CDTF">2018-02-09T07:56:47Z</dcterms:modified>
</cp:coreProperties>
</file>