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19"/>
          <p:cNvSpPr>
            <a:spLocks noChangeArrowheads="1"/>
          </p:cNvSpPr>
          <p:nvPr/>
        </p:nvSpPr>
        <p:spPr bwMode="auto">
          <a:xfrm>
            <a:off x="5357813" y="0"/>
            <a:ext cx="3786187" cy="535781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4034" name="直接连接符 15"/>
          <p:cNvCxnSpPr>
            <a:cxnSpLocks noChangeShapeType="1"/>
          </p:cNvCxnSpPr>
          <p:nvPr/>
        </p:nvCxnSpPr>
        <p:spPr bwMode="auto">
          <a:xfrm rot="10800000">
            <a:off x="5708650" y="2406600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4403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2696"/>
            <a:ext cx="234791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12"/>
          <p:cNvSpPr txBox="1">
            <a:spLocks noChangeArrowheads="1"/>
          </p:cNvSpPr>
          <p:nvPr/>
        </p:nvSpPr>
        <p:spPr bwMode="auto">
          <a:xfrm>
            <a:off x="5619750" y="1169988"/>
            <a:ext cx="3272730" cy="4626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ZW-K303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刀具六件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1968.00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770.00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32332-016-762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内含：蔬菜刀、多用刀、中片刀、剪刀、磨刀棒、刀架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经久耐用、耐腐蚀；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刀背采用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度斜抛磨技术，长时间使用，手指不会感到疼痛；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插刀架精选名贵中国名贵竹种，严格筛选竹龄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年的最优质竹材经数十道精湛加工工艺，不易开裂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038" name="直接连接符 16"/>
          <p:cNvCxnSpPr>
            <a:cxnSpLocks noChangeShapeType="1"/>
          </p:cNvCxnSpPr>
          <p:nvPr/>
        </p:nvCxnSpPr>
        <p:spPr bwMode="auto">
          <a:xfrm>
            <a:off x="214313" y="535781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sp>
        <p:nvSpPr>
          <p:cNvPr id="44040" name="Text Box 2"/>
          <p:cNvSpPr txBox="1">
            <a:spLocks noChangeArrowheads="1"/>
          </p:cNvSpPr>
          <p:nvPr/>
        </p:nvSpPr>
        <p:spPr bwMode="auto">
          <a:xfrm>
            <a:off x="785813" y="5727700"/>
            <a:ext cx="8215312" cy="630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最常用的中式刀具，适用于肉类、蔬菜的切配；由于刃口较薄，请勿用于砍骨。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刀身小巧，适用于各种蔬菜及水果去皮，切片和切丝等。</a:t>
            </a:r>
          </a:p>
        </p:txBody>
      </p:sp>
      <p:pic>
        <p:nvPicPr>
          <p:cNvPr id="44041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38" y="285750"/>
            <a:ext cx="885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8660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167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938</cp:revision>
  <dcterms:created xsi:type="dcterms:W3CDTF">2016-12-01T07:26:00Z</dcterms:created>
  <dcterms:modified xsi:type="dcterms:W3CDTF">2018-02-11T03:48:42Z</dcterms:modified>
</cp:coreProperties>
</file>