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矩形 20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5059" name="直接连接符 15"/>
          <p:cNvCxnSpPr>
            <a:cxnSpLocks noChangeShapeType="1"/>
          </p:cNvCxnSpPr>
          <p:nvPr/>
        </p:nvCxnSpPr>
        <p:spPr bwMode="auto">
          <a:xfrm rot="10800000">
            <a:off x="6429375" y="3065785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45061" name="图片 5" descr="ZW-K23.jpg"/>
          <p:cNvPicPr>
            <a:picLocks noChangeAspect="1" noChangeArrowheads="1"/>
          </p:cNvPicPr>
          <p:nvPr/>
        </p:nvPicPr>
        <p:blipFill>
          <a:blip r:embed="rId2" cstate="print"/>
          <a:srcRect l="6250" t="7291" r="6250" b="13541"/>
          <a:stretch>
            <a:fillRect/>
          </a:stretch>
        </p:blipFill>
        <p:spPr bwMode="auto">
          <a:xfrm>
            <a:off x="611560" y="1556792"/>
            <a:ext cx="45720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9"/>
          <p:cNvGrpSpPr/>
          <p:nvPr/>
        </p:nvGrpSpPr>
        <p:grpSpPr bwMode="auto">
          <a:xfrm>
            <a:off x="7740352" y="5373216"/>
            <a:ext cx="1143000" cy="1219200"/>
            <a:chOff x="0" y="0"/>
            <a:chExt cx="1357322" cy="1448500"/>
          </a:xfrm>
        </p:grpSpPr>
        <p:pic>
          <p:nvPicPr>
            <p:cNvPr id="45063" name="Picture 7" descr="C:\Documents and Settings\CG\Application Data\Tencent\Users\704995006\QQ\WinTemp\RichOle\5_)G9PZN{(7JR`66N@35@AV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9055"/>
              <a:ext cx="1357322" cy="142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矩形 37"/>
            <p:cNvSpPr>
              <a:spLocks noChangeArrowheads="1"/>
            </p:cNvSpPr>
            <p:nvPr/>
          </p:nvSpPr>
          <p:spPr bwMode="auto">
            <a:xfrm>
              <a:off x="0" y="365"/>
              <a:ext cx="1357322" cy="1448135"/>
            </a:xfrm>
            <a:prstGeom prst="rect">
              <a:avLst/>
            </a:prstGeom>
            <a:noFill/>
            <a:ln w="25400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5065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638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7" name="TextBox 12"/>
          <p:cNvSpPr txBox="1">
            <a:spLocks noChangeArrowheads="1"/>
          </p:cNvSpPr>
          <p:nvPr/>
        </p:nvSpPr>
        <p:spPr bwMode="auto">
          <a:xfrm>
            <a:off x="6357939" y="1571625"/>
            <a:ext cx="2786062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ZW-K23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系列旅行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648.00</a:t>
            </a:r>
          </a:p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292.00</a:t>
            </a:r>
          </a:p>
          <a:p>
            <a:pPr>
              <a:spcBef>
                <a:spcPct val="50000"/>
              </a:spcBef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32331-012-762</a:t>
            </a:r>
          </a:p>
          <a:p>
            <a:pPr>
              <a:spcBef>
                <a:spcPct val="50000"/>
              </a:spcBef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产品包括：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蔬菜刀、多用刀、圆形砧板、便携袋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实用套装，适合外出旅行或野餐时使用，便于携带。</a:t>
            </a:r>
          </a:p>
          <a:p>
            <a:pPr>
              <a:spcBef>
                <a:spcPct val="50000"/>
              </a:spcBef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30"/>
          <p:cNvGrpSpPr/>
          <p:nvPr/>
        </p:nvGrpSpPr>
        <p:grpSpPr bwMode="auto">
          <a:xfrm>
            <a:off x="6319539" y="5373216"/>
            <a:ext cx="1143000" cy="1219200"/>
            <a:chOff x="0" y="0"/>
            <a:chExt cx="1357322" cy="1448136"/>
          </a:xfrm>
        </p:grpSpPr>
        <p:pic>
          <p:nvPicPr>
            <p:cNvPr id="45069" name="Picture 6" descr="C:\Documents and Settings\CG\Application Data\Tencent\Users\704995006\QQ\WinTemp\RichOle\{LR1P2XBCP}4RRHQGJ7C5M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0304" y="71438"/>
              <a:ext cx="1135801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0" name="矩形 27"/>
            <p:cNvSpPr>
              <a:spLocks noChangeArrowheads="1"/>
            </p:cNvSpPr>
            <p:nvPr/>
          </p:nvSpPr>
          <p:spPr bwMode="auto">
            <a:xfrm>
              <a:off x="0" y="0"/>
              <a:ext cx="1357322" cy="1448136"/>
            </a:xfrm>
            <a:prstGeom prst="rect">
              <a:avLst/>
            </a:prstGeom>
            <a:noFill/>
            <a:ln w="25400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6391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50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939</cp:revision>
  <dcterms:created xsi:type="dcterms:W3CDTF">2016-12-01T07:26:00Z</dcterms:created>
  <dcterms:modified xsi:type="dcterms:W3CDTF">2018-02-11T03:48:50Z</dcterms:modified>
</cp:coreProperties>
</file>