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808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1" name="图片 23" descr="未标题-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7438" y="928688"/>
            <a:ext cx="2905125" cy="436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2" name="矩形 19"/>
          <p:cNvSpPr>
            <a:spLocks noChangeArrowheads="1"/>
          </p:cNvSpPr>
          <p:nvPr/>
        </p:nvSpPr>
        <p:spPr bwMode="auto">
          <a:xfrm>
            <a:off x="6143625" y="0"/>
            <a:ext cx="3000375" cy="531495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6084" name="Text Box 2"/>
          <p:cNvSpPr txBox="1">
            <a:spLocks noChangeArrowheads="1"/>
          </p:cNvSpPr>
          <p:nvPr/>
        </p:nvSpPr>
        <p:spPr bwMode="auto">
          <a:xfrm>
            <a:off x="500063" y="5428952"/>
            <a:ext cx="8215312" cy="1168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ts val="1400"/>
              </a:lnSpc>
            </a:pPr>
            <a:r>
              <a:rPr lang="zh-CN" altLang="en-US" sz="1100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产品特点：</a:t>
            </a:r>
            <a:r>
              <a:rPr lang="zh-CN" altLang="en-US" sz="1100" dirty="0">
                <a:latin typeface="黑体" panose="02010609060101010101" pitchFamily="49" charset="-122"/>
                <a:ea typeface="黑体" panose="02010609060101010101" pitchFamily="49" charset="-122"/>
              </a:rPr>
              <a:t>经久耐用、耐腐蚀；刀背采用</a:t>
            </a:r>
            <a:r>
              <a:rPr lang="en-US" altLang="zh-CN" sz="1100" dirty="0">
                <a:latin typeface="黑体" panose="02010609060101010101" pitchFamily="49" charset="-122"/>
                <a:ea typeface="黑体" panose="02010609060101010101" pitchFamily="49" charset="-122"/>
              </a:rPr>
              <a:t>45</a:t>
            </a:r>
            <a:r>
              <a:rPr lang="zh-CN" altLang="en-US" sz="1100" dirty="0">
                <a:latin typeface="黑体" panose="02010609060101010101" pitchFamily="49" charset="-122"/>
                <a:ea typeface="黑体" panose="02010609060101010101" pitchFamily="49" charset="-122"/>
              </a:rPr>
              <a:t>度斜抛磨技术，长时间使用手指不会感到疼痛；插刀架精选名贵中国名贵竹种，严格筛选竹龄</a:t>
            </a:r>
            <a:r>
              <a:rPr lang="en-US" altLang="zh-CN" sz="1100" dirty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1100" dirty="0">
                <a:latin typeface="黑体" panose="02010609060101010101" pitchFamily="49" charset="-122"/>
                <a:ea typeface="黑体" panose="02010609060101010101" pitchFamily="49" charset="-122"/>
              </a:rPr>
              <a:t>年的最优质竹材经数十道精湛加工工艺，不易开裂。</a:t>
            </a:r>
            <a:endParaRPr lang="en-US" sz="11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1400"/>
              </a:lnSpc>
            </a:pPr>
            <a:r>
              <a:rPr lang="zh-CN" altLang="en-US" sz="1100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中片刀：</a:t>
            </a:r>
            <a:r>
              <a:rPr lang="zh-CN" altLang="en-US" sz="1100" dirty="0">
                <a:latin typeface="黑体" panose="02010609060101010101" pitchFamily="49" charset="-122"/>
                <a:ea typeface="黑体" panose="02010609060101010101" pitchFamily="49" charset="-122"/>
              </a:rPr>
              <a:t>最常用的中式刀具，适用于肉类、蔬菜的切配；由于刃口较薄，请勿用于砍骨。</a:t>
            </a:r>
          </a:p>
          <a:p>
            <a:pPr>
              <a:lnSpc>
                <a:spcPts val="1400"/>
              </a:lnSpc>
            </a:pPr>
            <a:r>
              <a:rPr lang="zh-CN" altLang="en-US" sz="1100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多用刀：</a:t>
            </a:r>
            <a:r>
              <a:rPr lang="zh-CN" altLang="en-US" sz="1100" dirty="0">
                <a:latin typeface="黑体" panose="02010609060101010101" pitchFamily="49" charset="-122"/>
                <a:ea typeface="黑体" panose="02010609060101010101" pitchFamily="49" charset="-122"/>
              </a:rPr>
              <a:t>轻巧刀身特别适合女性使用，适用于熟食、蔬菜、瓜果等，生熟分开，更卫生。</a:t>
            </a:r>
          </a:p>
          <a:p>
            <a:pPr>
              <a:lnSpc>
                <a:spcPts val="1400"/>
              </a:lnSpc>
            </a:pPr>
            <a:r>
              <a:rPr lang="zh-CN" altLang="en-US" sz="1100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蔬菜刀：</a:t>
            </a:r>
            <a:r>
              <a:rPr lang="zh-CN" altLang="en-US" sz="1100" dirty="0">
                <a:latin typeface="黑体" panose="02010609060101010101" pitchFamily="49" charset="-122"/>
                <a:ea typeface="黑体" panose="02010609060101010101" pitchFamily="49" charset="-122"/>
              </a:rPr>
              <a:t>刀身小巧，适用于各种蔬菜及水果去皮，切片和切丝等。</a:t>
            </a:r>
          </a:p>
          <a:p>
            <a:pPr>
              <a:lnSpc>
                <a:spcPts val="1400"/>
              </a:lnSpc>
            </a:pPr>
            <a:r>
              <a:rPr lang="zh-CN" altLang="en-US" sz="1100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磨刀棒：</a:t>
            </a:r>
            <a:r>
              <a:rPr lang="zh-CN" altLang="en-US" sz="1100" dirty="0">
                <a:latin typeface="黑体" panose="02010609060101010101" pitchFamily="49" charset="-122"/>
                <a:ea typeface="黑体" panose="02010609060101010101" pitchFamily="49" charset="-122"/>
              </a:rPr>
              <a:t>适用于刀具使用一段时间后的磨刀。</a:t>
            </a:r>
            <a:endParaRPr lang="en-US" sz="1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6085" name="直接连接符 22"/>
          <p:cNvCxnSpPr>
            <a:cxnSpLocks noChangeShapeType="1"/>
          </p:cNvCxnSpPr>
          <p:nvPr/>
        </p:nvCxnSpPr>
        <p:spPr bwMode="auto">
          <a:xfrm>
            <a:off x="214313" y="5313363"/>
            <a:ext cx="8786812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</p:cxnSp>
      <p:pic>
        <p:nvPicPr>
          <p:cNvPr id="46086" name="图片 24" descr="未标题-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75" y="998538"/>
            <a:ext cx="1571625" cy="350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7" name="Picture 6" descr="未命名的-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35925" y="260350"/>
            <a:ext cx="71278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6088" name="直接连接符 15"/>
          <p:cNvCxnSpPr>
            <a:cxnSpLocks noChangeShapeType="1"/>
          </p:cNvCxnSpPr>
          <p:nvPr/>
        </p:nvCxnSpPr>
        <p:spPr bwMode="auto">
          <a:xfrm rot="10800000">
            <a:off x="6429375" y="2849761"/>
            <a:ext cx="2714625" cy="3175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</p:spPr>
      </p:cxnSp>
      <p:sp>
        <p:nvSpPr>
          <p:cNvPr id="46089" name="TextBox 12"/>
          <p:cNvSpPr txBox="1">
            <a:spLocks noChangeArrowheads="1"/>
          </p:cNvSpPr>
          <p:nvPr/>
        </p:nvSpPr>
        <p:spPr bwMode="auto">
          <a:xfrm>
            <a:off x="6357939" y="1571625"/>
            <a:ext cx="2462534" cy="24827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993300"/>
                </a:solidFill>
                <a:latin typeface="微软雅黑" panose="020B0503020204020204" charset="-122"/>
                <a:ea typeface="微软雅黑" panose="020B0503020204020204" charset="-122"/>
              </a:rPr>
              <a:t>ZW-K15</a:t>
            </a:r>
          </a:p>
          <a:p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TWIN Point 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插刀架六件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套</a:t>
            </a:r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市场参考价：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1658.00</a:t>
            </a:r>
          </a:p>
          <a:p>
            <a:pPr algn="just"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批发价：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660.00</a:t>
            </a:r>
          </a:p>
          <a:p>
            <a:pPr algn="just">
              <a:lnSpc>
                <a:spcPts val="1600"/>
              </a:lnSpc>
            </a:pP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货号：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32320-201-762</a:t>
            </a:r>
          </a:p>
          <a:p>
            <a:pPr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产品包括：中片刀，多用刀，蔬菜刀，磨刀棒，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TWIN L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剪刀，竹制插刀架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609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16463" y="285750"/>
            <a:ext cx="92392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871786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5021</TotalTime>
  <Words>183</Words>
  <Application>Microsoft Office PowerPoint</Application>
  <PresentationFormat>全屏显示(4:3)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940</cp:revision>
  <dcterms:created xsi:type="dcterms:W3CDTF">2016-12-01T07:26:00Z</dcterms:created>
  <dcterms:modified xsi:type="dcterms:W3CDTF">2018-02-11T03:49:00Z</dcterms:modified>
</cp:coreProperties>
</file>