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0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2" descr="ZW-K15 Twin Point插刀架六件套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642938"/>
            <a:ext cx="3357563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图片 24" descr="ZW-K16 Twin  Point插刀架5件套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1357313"/>
            <a:ext cx="26590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矩形 21"/>
          <p:cNvSpPr>
            <a:spLocks noChangeArrowheads="1"/>
          </p:cNvSpPr>
          <p:nvPr/>
        </p:nvSpPr>
        <p:spPr bwMode="auto">
          <a:xfrm>
            <a:off x="6143625" y="0"/>
            <a:ext cx="3000375" cy="531495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428625" y="5400675"/>
            <a:ext cx="8286750" cy="116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经久耐用、耐腐蚀；刀背采用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45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度斜抛磨技术，长时间使用手指不会感到疼痛；插刀架精选名贵中国名贵竹种，严格筛选竹龄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年的最优质竹材经数十道精湛加工工艺，不易开裂。</a:t>
            </a: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中片刀：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最常用的中式刀具，适用于肉类、蔬菜的切配；由于刃口较薄，请勿用于砍骨。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轻巧刀身特别适合女性使用，适用于熟食、蔬菜、瓜果等，生熟分开，更卫生。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蔬菜刀：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刀身小巧，适用于各种蔬菜及水果去皮，切片和切丝等。</a:t>
            </a:r>
          </a:p>
          <a:p>
            <a:pPr>
              <a:lnSpc>
                <a:spcPts val="1400"/>
              </a:lnSpc>
            </a:pPr>
            <a:r>
              <a:rPr lang="zh-CN" altLang="en-US" sz="1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磨刀棒：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适用于刀具使用一段时间后的磨刀。</a:t>
            </a:r>
            <a:endParaRPr 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110" name="直接连接符 23"/>
          <p:cNvCxnSpPr>
            <a:cxnSpLocks noChangeShapeType="1"/>
          </p:cNvCxnSpPr>
          <p:nvPr/>
        </p:nvCxnSpPr>
        <p:spPr bwMode="auto">
          <a:xfrm>
            <a:off x="214313" y="5313363"/>
            <a:ext cx="87868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</p:cxnSp>
      <p:pic>
        <p:nvPicPr>
          <p:cNvPr id="47111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112" name="直接连接符 15"/>
          <p:cNvCxnSpPr>
            <a:cxnSpLocks noChangeShapeType="1"/>
          </p:cNvCxnSpPr>
          <p:nvPr/>
        </p:nvCxnSpPr>
        <p:spPr bwMode="auto">
          <a:xfrm rot="10800000">
            <a:off x="6429375" y="2849761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47113" name="TextBox 12"/>
          <p:cNvSpPr txBox="1">
            <a:spLocks noChangeArrowheads="1"/>
          </p:cNvSpPr>
          <p:nvPr/>
        </p:nvSpPr>
        <p:spPr bwMode="auto">
          <a:xfrm>
            <a:off x="6357938" y="1571625"/>
            <a:ext cx="2534542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ZW-K16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插刀架五件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523.00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32320-201-722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产品包括：中片刀，多用刀，蔬菜刀，磨刀棒，竹制刀架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71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285750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2072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178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941</cp:revision>
  <dcterms:created xsi:type="dcterms:W3CDTF">2016-12-01T07:26:00Z</dcterms:created>
  <dcterms:modified xsi:type="dcterms:W3CDTF">2018-02-11T03:49:08Z</dcterms:modified>
</cp:coreProperties>
</file>