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22"/>
          <p:cNvSpPr>
            <a:spLocks noChangeArrowheads="1"/>
          </p:cNvSpPr>
          <p:nvPr/>
        </p:nvSpPr>
        <p:spPr bwMode="auto">
          <a:xfrm>
            <a:off x="6143625" y="0"/>
            <a:ext cx="3000375" cy="51435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928688" y="5314950"/>
            <a:ext cx="6715125" cy="1169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刀身小巧，适合各种蔬菜、水果去皮、切片、切丝等。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 适用于熟食、蔬菜、瓜果等生熟分开，更卫生。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适用于各种肉类、蔬菜的切配，由于倒扣较薄，请勿用于砍骨。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多用剪：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适用于剪切各种肉类、蔬菜包装食品、也适用于割鸡、鸭等家禽骨架，微齿设计，防止打滑。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磨刀棒：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适用于刀具使用了一段时间后的魔刃，不可用于磨刃多汁蔬菜刀和剪刀。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竹制砧板：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突破传统构造，更具视觉效果，质感优良，经久耐用。</a:t>
            </a:r>
            <a:endParaRPr 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132" name="直接连接符 18"/>
          <p:cNvCxnSpPr>
            <a:cxnSpLocks noChangeShapeType="1"/>
          </p:cNvCxnSpPr>
          <p:nvPr/>
        </p:nvCxnSpPr>
        <p:spPr bwMode="auto">
          <a:xfrm>
            <a:off x="214313" y="5143500"/>
            <a:ext cx="8786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700" y="785813"/>
            <a:ext cx="3503613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图片 16" descr="ZW-K27 Twin  Point刀具砧板7件套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196975"/>
            <a:ext cx="235743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136" name="直接连接符 15"/>
          <p:cNvCxnSpPr>
            <a:cxnSpLocks noChangeShapeType="1"/>
          </p:cNvCxnSpPr>
          <p:nvPr/>
        </p:nvCxnSpPr>
        <p:spPr bwMode="auto">
          <a:xfrm rot="10800000">
            <a:off x="6429375" y="2849761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48137" name="TextBox 11"/>
          <p:cNvSpPr txBox="1">
            <a:spLocks noChangeArrowheads="1"/>
          </p:cNvSpPr>
          <p:nvPr/>
        </p:nvSpPr>
        <p:spPr bwMode="auto">
          <a:xfrm>
            <a:off x="6357938" y="1571625"/>
            <a:ext cx="2606550" cy="2482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ZW-K27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刀具砧板七件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市场参考价：</a:t>
            </a:r>
            <a:r>
              <a:rPr lang="en-US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1848.00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特约价： </a:t>
            </a:r>
            <a:r>
              <a:rPr lang="en-US" altLang="zh-CN" sz="1200" smtClean="0">
                <a:latin typeface="幼圆" panose="02010509060101010101" pitchFamily="49" charset="-122"/>
                <a:ea typeface="幼圆" panose="02010509060101010101" pitchFamily="49" charset="-122"/>
              </a:rPr>
              <a:t>1038.00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32332-013-762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产品包括：蔬菜刀、多用刀、中片刀、厨房多用剪、磨刀棒、竹制砧板、竹制插刀架 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81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9839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190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942</cp:revision>
  <dcterms:created xsi:type="dcterms:W3CDTF">2016-12-01T07:26:00Z</dcterms:created>
  <dcterms:modified xsi:type="dcterms:W3CDTF">2018-02-11T03:49:20Z</dcterms:modified>
</cp:coreProperties>
</file>