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矩形 20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1203" name="直接连接符 15"/>
          <p:cNvCxnSpPr>
            <a:cxnSpLocks noChangeShapeType="1"/>
          </p:cNvCxnSpPr>
          <p:nvPr/>
        </p:nvCxnSpPr>
        <p:spPr bwMode="auto">
          <a:xfrm rot="10800000">
            <a:off x="6429375" y="2348880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268760"/>
            <a:ext cx="2305284" cy="50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060848"/>
            <a:ext cx="26638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0" name="TextBox 12"/>
          <p:cNvSpPr txBox="1">
            <a:spLocks noChangeArrowheads="1"/>
          </p:cNvSpPr>
          <p:nvPr/>
        </p:nvSpPr>
        <p:spPr bwMode="auto">
          <a:xfrm>
            <a:off x="6357939" y="1052736"/>
            <a:ext cx="2606550" cy="61247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ZW-K28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Chef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刀具八件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3918.00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1943.00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34931-011-722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厨师刀：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专为传统中式料理而设，切肉、鱼、蔬菜均可。由于刃口较薄切勿用于砍骨。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刀身轻巧，特别适合女性使用，适用于熟食、蔬菜、瓜果等，生熟分开更卫生。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削皮刀：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尖头小刀，用途多样，削各种蔬果皮，切配冷盘等皆可。      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用来砍骨，各种大小骨头均可轻松胜任。设计小巧，连女性都能使用。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面包刀：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锯齿型刃口，适用于切割硬皮面包，不起屑；还可用于切割微冻肉类。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0830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143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943</cp:revision>
  <dcterms:created xsi:type="dcterms:W3CDTF">2016-12-01T07:26:00Z</dcterms:created>
  <dcterms:modified xsi:type="dcterms:W3CDTF">2018-02-11T03:49:31Z</dcterms:modified>
</cp:coreProperties>
</file>