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矩形 18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2228" name="Picture 5" descr="1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4981575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230" name="直接连接符 15"/>
          <p:cNvCxnSpPr>
            <a:cxnSpLocks noChangeShapeType="1"/>
          </p:cNvCxnSpPr>
          <p:nvPr/>
        </p:nvCxnSpPr>
        <p:spPr bwMode="auto">
          <a:xfrm rot="10800000">
            <a:off x="6429375" y="2491309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2231" name="TextBox 9"/>
          <p:cNvSpPr txBox="1">
            <a:spLocks noChangeArrowheads="1"/>
          </p:cNvSpPr>
          <p:nvPr/>
        </p:nvSpPr>
        <p:spPr bwMode="auto">
          <a:xfrm>
            <a:off x="6357938" y="1214438"/>
            <a:ext cx="2534542" cy="2903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ZW-K21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Chef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厨师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刀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538.00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240.00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34915-180-722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厨师刀：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专为传统中式料理而设，切肉、鱼、蔬菜均可。由于刃口较薄切勿用于软骨。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223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9638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81124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44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944</cp:revision>
  <dcterms:created xsi:type="dcterms:W3CDTF">2016-12-01T07:26:00Z</dcterms:created>
  <dcterms:modified xsi:type="dcterms:W3CDTF">2018-02-11T03:49:38Z</dcterms:modified>
</cp:coreProperties>
</file>