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矩形 33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6"/>
          <p:cNvGrpSpPr>
            <a:grpSpLocks noChangeAspect="1"/>
          </p:cNvGrpSpPr>
          <p:nvPr/>
        </p:nvGrpSpPr>
        <p:grpSpPr bwMode="auto">
          <a:xfrm>
            <a:off x="539552" y="2348880"/>
            <a:ext cx="4927600" cy="2787650"/>
            <a:chOff x="0" y="0"/>
            <a:chExt cx="4927071" cy="2787666"/>
          </a:xfrm>
        </p:grpSpPr>
        <p:pic>
          <p:nvPicPr>
            <p:cNvPr id="53253" name="Picture 6" descr="1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-5400000">
              <a:off x="1784079" y="-355326"/>
              <a:ext cx="1501783" cy="478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4" name="Picture 5" descr="34917180 (3)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5400000">
              <a:off x="1956200" y="-1956200"/>
              <a:ext cx="885826" cy="479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3255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256" name="直接连接符 15"/>
          <p:cNvCxnSpPr>
            <a:cxnSpLocks noChangeShapeType="1"/>
          </p:cNvCxnSpPr>
          <p:nvPr/>
        </p:nvCxnSpPr>
        <p:spPr bwMode="auto">
          <a:xfrm rot="10800000">
            <a:off x="6429375" y="2636912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3257" name="TextBox 12"/>
          <p:cNvSpPr txBox="1">
            <a:spLocks noChangeArrowheads="1"/>
          </p:cNvSpPr>
          <p:nvPr/>
        </p:nvSpPr>
        <p:spPr bwMode="auto">
          <a:xfrm>
            <a:off x="6357939" y="1214438"/>
            <a:ext cx="2462534" cy="45089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ZW-K22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Chef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刀具两件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938.00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355.00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 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34930-009-722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产品包括：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厨师刀、多用刀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厨师刀：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专为传统中式料理而设，切肉、鱼、蔬菜均可。由于刃口较薄切勿用于软骨。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刀身轻巧，特别适合女性使用，适用于熟食、蔬菜、瓜果等，生熟分开更卫生。</a:t>
            </a:r>
            <a:endParaRPr lang="en-US" altLang="zh-CN" sz="1200" dirty="0" smtClean="0">
              <a:latin typeface="Calibri" panose="020F0502020204030204" charset="0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325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638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26454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82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945</cp:revision>
  <dcterms:created xsi:type="dcterms:W3CDTF">2016-12-01T07:26:00Z</dcterms:created>
  <dcterms:modified xsi:type="dcterms:W3CDTF">2018-02-11T03:49:45Z</dcterms:modified>
</cp:coreProperties>
</file>