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1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矩形 22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4281" name="图片 12" descr="ZW-K25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1412776"/>
            <a:ext cx="3705448" cy="53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6"/>
          <p:cNvGrpSpPr/>
          <p:nvPr/>
        </p:nvGrpSpPr>
        <p:grpSpPr>
          <a:xfrm>
            <a:off x="0" y="1124744"/>
            <a:ext cx="3531755" cy="2640012"/>
            <a:chOff x="179388" y="1789113"/>
            <a:chExt cx="3531755" cy="2640012"/>
          </a:xfrm>
        </p:grpSpPr>
        <p:grpSp>
          <p:nvGrpSpPr>
            <p:cNvPr id="3" name="组合 15"/>
            <p:cNvGrpSpPr/>
            <p:nvPr/>
          </p:nvGrpSpPr>
          <p:grpSpPr>
            <a:xfrm>
              <a:off x="2532063" y="1989138"/>
              <a:ext cx="1179080" cy="2117883"/>
              <a:chOff x="2532063" y="1989138"/>
              <a:chExt cx="1179080" cy="2117883"/>
            </a:xfrm>
          </p:grpSpPr>
          <p:sp>
            <p:nvSpPr>
              <p:cNvPr id="54277" name="矩形 32"/>
              <p:cNvSpPr>
                <a:spLocks noChangeArrowheads="1"/>
              </p:cNvSpPr>
              <p:nvPr/>
            </p:nvSpPr>
            <p:spPr bwMode="auto">
              <a:xfrm>
                <a:off x="3132138" y="1989138"/>
                <a:ext cx="579005" cy="2462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厨师刀</a:t>
                </a:r>
                <a:endParaRPr lang="zh-CN" altLang="en-US" sz="1000" dirty="0"/>
              </a:p>
            </p:txBody>
          </p:sp>
          <p:sp>
            <p:nvSpPr>
              <p:cNvPr id="54278" name="矩形 33"/>
              <p:cNvSpPr>
                <a:spLocks noChangeArrowheads="1"/>
              </p:cNvSpPr>
              <p:nvPr/>
            </p:nvSpPr>
            <p:spPr bwMode="auto">
              <a:xfrm>
                <a:off x="2714625" y="2781300"/>
                <a:ext cx="579005" cy="2462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多用刀</a:t>
                </a:r>
                <a:endParaRPr lang="zh-CN" altLang="en-US" sz="1000" dirty="0"/>
              </a:p>
            </p:txBody>
          </p:sp>
          <p:sp>
            <p:nvSpPr>
              <p:cNvPr id="54279" name="矩形 34"/>
              <p:cNvSpPr>
                <a:spLocks noChangeArrowheads="1"/>
              </p:cNvSpPr>
              <p:nvPr/>
            </p:nvSpPr>
            <p:spPr bwMode="auto">
              <a:xfrm>
                <a:off x="2603500" y="3213100"/>
                <a:ext cx="579005" cy="2462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削皮刀</a:t>
                </a:r>
                <a:endParaRPr lang="zh-CN" altLang="en-US" sz="1000" dirty="0"/>
              </a:p>
            </p:txBody>
          </p:sp>
          <p:sp>
            <p:nvSpPr>
              <p:cNvPr id="54280" name="矩形 35"/>
              <p:cNvSpPr>
                <a:spLocks noChangeArrowheads="1"/>
              </p:cNvSpPr>
              <p:nvPr/>
            </p:nvSpPr>
            <p:spPr bwMode="auto">
              <a:xfrm>
                <a:off x="2532063" y="3860800"/>
                <a:ext cx="837089" cy="2462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Twin L</a:t>
                </a:r>
                <a:r>
                  <a:rPr lang="zh-CN" altLang="en-US" sz="1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剪刀</a:t>
                </a:r>
                <a:endParaRPr lang="zh-CN" altLang="en-US" sz="1000" dirty="0"/>
              </a:p>
            </p:txBody>
          </p:sp>
        </p:grpSp>
        <p:pic>
          <p:nvPicPr>
            <p:cNvPr id="54282" name="图片 13" descr="ZW-K25-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9388" y="1789113"/>
              <a:ext cx="2924175" cy="2640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4283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4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9638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285" name="直接连接符 15"/>
          <p:cNvCxnSpPr>
            <a:cxnSpLocks noChangeShapeType="1"/>
          </p:cNvCxnSpPr>
          <p:nvPr/>
        </p:nvCxnSpPr>
        <p:spPr bwMode="auto">
          <a:xfrm rot="10800000">
            <a:off x="6429375" y="2763242"/>
            <a:ext cx="2714625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54286" name="TextBox 17"/>
          <p:cNvSpPr txBox="1">
            <a:spLocks noChangeArrowheads="1"/>
          </p:cNvSpPr>
          <p:nvPr/>
        </p:nvSpPr>
        <p:spPr bwMode="auto">
          <a:xfrm>
            <a:off x="6357939" y="1484784"/>
            <a:ext cx="2606550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ZW-K25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Chef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刀具五件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1978.00</a:t>
            </a:r>
          </a:p>
          <a:p>
            <a:pPr algn="just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714.00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34931-012-722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厨师刀：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专为传统中式料理而设，切肉、鱼、蔬菜均可。由于刃口较薄切勿用于软骨。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刀身轻巧，特别适合女性使用，适用于熟食、蔬菜、瓜果等，生熟分开更卫生。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削皮刀：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尖头小刀，用途多样，削各种蔬果皮，切配冷盘等皆可。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1284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5022</TotalTime>
  <Words>106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946</cp:revision>
  <dcterms:created xsi:type="dcterms:W3CDTF">2016-12-01T07:26:00Z</dcterms:created>
  <dcterms:modified xsi:type="dcterms:W3CDTF">2018-02-11T03:49:54Z</dcterms:modified>
</cp:coreProperties>
</file>