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矩形 2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5301" name="图片 16" descr="ZW-K14 Twin  Point插刀架4件套.png"/>
          <p:cNvPicPr>
            <a:picLocks noChangeAspect="1" noChangeArrowheads="1"/>
          </p:cNvPicPr>
          <p:nvPr/>
        </p:nvPicPr>
        <p:blipFill>
          <a:blip r:embed="rId2" cstate="print"/>
          <a:srcRect l="11269" r="23944" b="10138"/>
          <a:stretch>
            <a:fillRect/>
          </a:stretch>
        </p:blipFill>
        <p:spPr bwMode="auto">
          <a:xfrm>
            <a:off x="1907704" y="1434381"/>
            <a:ext cx="3988257" cy="542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图片 24" descr="TWIN Point 插刀架4件套-刀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764704"/>
            <a:ext cx="28162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5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305" name="直接连接符 15"/>
          <p:cNvCxnSpPr>
            <a:cxnSpLocks noChangeShapeType="1"/>
          </p:cNvCxnSpPr>
          <p:nvPr/>
        </p:nvCxnSpPr>
        <p:spPr bwMode="auto">
          <a:xfrm rot="10800000">
            <a:off x="6429375" y="2492896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5306" name="TextBox 14"/>
          <p:cNvSpPr txBox="1">
            <a:spLocks noChangeArrowheads="1"/>
          </p:cNvSpPr>
          <p:nvPr/>
        </p:nvSpPr>
        <p:spPr bwMode="auto">
          <a:xfrm>
            <a:off x="6372200" y="1124744"/>
            <a:ext cx="2534542" cy="60119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ZW-K14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插刀架四件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925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1018.00</a:t>
            </a:r>
          </a:p>
          <a:p>
            <a:pPr algn="just">
              <a:lnSpc>
                <a:spcPts val="1925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355.00</a:t>
            </a:r>
          </a:p>
          <a:p>
            <a:pPr>
              <a:lnSpc>
                <a:spcPts val="1925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925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32320-300</a:t>
            </a:r>
          </a:p>
          <a:p>
            <a:pPr>
              <a:lnSpc>
                <a:spcPts val="1925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产品包括：中片刀，多用刀，蔬菜刀桦木插刀架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925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经久耐用，耐腐蝕；刀背采用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度斜抛磨技术，长时间使用，手指不会感到疼痛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最常用的中式刀具，适用于肉类、蔬菜的切配；由于刃口较薄，请勿用于软骨。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轻巧刀身特别适合女性使用，适用于熟食、蔬菜、瓜果等，生熟分开，更卫生。</a:t>
            </a:r>
          </a:p>
          <a:p>
            <a:pPr>
              <a:lnSpc>
                <a:spcPct val="150000"/>
              </a:lnSpc>
              <a:buClr>
                <a:schemeClr val="bg2"/>
              </a:buClr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刀身小巧，适用于各种蔬菜及水果去皮，切片和切丝等。</a:t>
            </a:r>
          </a:p>
          <a:p>
            <a:pPr>
              <a:lnSpc>
                <a:spcPts val="1925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7375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</TotalTime>
  <Words>133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947</cp:revision>
  <dcterms:created xsi:type="dcterms:W3CDTF">2016-12-01T07:26:00Z</dcterms:created>
  <dcterms:modified xsi:type="dcterms:W3CDTF">2018-02-11T03:50:04Z</dcterms:modified>
</cp:coreProperties>
</file>