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7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66"/>
          <p:cNvSpPr/>
          <p:nvPr/>
        </p:nvSpPr>
        <p:spPr>
          <a:xfrm>
            <a:off x="5507990" y="1037590"/>
            <a:ext cx="3624580" cy="5825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24510"/>
            <a:ext cx="5420360" cy="6046470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pic>
        <p:nvPicPr>
          <p:cNvPr id="10" name="图片 9" descr="IMG_747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857875" y="4956119"/>
            <a:ext cx="1928835" cy="1888546"/>
          </a:xfrm>
          <a:prstGeom prst="rect">
            <a:avLst/>
          </a:prstGeom>
          <a:noFill/>
        </p:spPr>
      </p:pic>
      <p:pic>
        <p:nvPicPr>
          <p:cNvPr id="1026" name="Picture 2" descr="d:\Users\Administrator\Desktop\未标题-3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9918" y="285433"/>
            <a:ext cx="2185987" cy="1143000"/>
          </a:xfrm>
          <a:prstGeom prst="rect">
            <a:avLst/>
          </a:prstGeom>
          <a:noFill/>
        </p:spPr>
      </p:pic>
      <p:pic>
        <p:nvPicPr>
          <p:cNvPr id="1027" name="Picture 3" descr="d:\Users\Administrator\Desktop\未标题-3-0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82560" y="1148715"/>
            <a:ext cx="1269365" cy="1005840"/>
          </a:xfrm>
          <a:prstGeom prst="rect">
            <a:avLst/>
          </a:prstGeom>
          <a:noFill/>
        </p:spPr>
      </p:pic>
      <p:pic>
        <p:nvPicPr>
          <p:cNvPr id="13" name="图片 12" descr="未标题-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760" y="4286256"/>
            <a:ext cx="1235075" cy="533400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5857884" y="1357298"/>
            <a:ext cx="2590831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LF-A057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麦香套杯组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68.00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19.00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规格：外杯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700ml       250mL×4PCS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材质：小麦秸秆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+PP              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36pcs/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05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食品级材质，健康卫生麦秸秆不含任何有害物质。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层叠设计，方便收纳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节省空间。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外杯可做冷水壶，实用范围广。</a:t>
            </a:r>
          </a:p>
        </p:txBody>
      </p:sp>
    </p:spTree>
    <p:extLst>
      <p:ext uri="{BB962C8B-B14F-4D97-AF65-F5344CB8AC3E}">
        <p14:creationId xmlns:p14="http://schemas.microsoft.com/office/powerpoint/2010/main" val="85412846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4894</TotalTime>
  <Words>71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510</cp:revision>
  <dcterms:created xsi:type="dcterms:W3CDTF">2016-12-01T07:26:00Z</dcterms:created>
  <dcterms:modified xsi:type="dcterms:W3CDTF">2018-02-09T07:57:00Z</dcterms:modified>
</cp:coreProperties>
</file>