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矩形 23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6323" name="图片 22" descr="ZW-K14 Twin  Point插刀架８件套.png"/>
          <p:cNvPicPr>
            <a:picLocks noChangeAspect="1" noChangeArrowheads="1"/>
          </p:cNvPicPr>
          <p:nvPr/>
        </p:nvPicPr>
        <p:blipFill>
          <a:blip r:embed="rId2" cstate="print"/>
          <a:srcRect b="18753"/>
          <a:stretch>
            <a:fillRect/>
          </a:stretch>
        </p:blipFill>
        <p:spPr bwMode="auto">
          <a:xfrm>
            <a:off x="2086234" y="1340768"/>
            <a:ext cx="4326544" cy="569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图片 24" descr="ZW-K14 Twin  Point插刀架８件套-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20688"/>
            <a:ext cx="2032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328" name="直接连接符 15"/>
          <p:cNvCxnSpPr>
            <a:cxnSpLocks noChangeShapeType="1"/>
          </p:cNvCxnSpPr>
          <p:nvPr/>
        </p:nvCxnSpPr>
        <p:spPr bwMode="auto">
          <a:xfrm rot="10800000">
            <a:off x="6429375" y="2491309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6329" name="TextBox 12"/>
          <p:cNvSpPr txBox="1">
            <a:spLocks noChangeArrowheads="1"/>
          </p:cNvSpPr>
          <p:nvPr/>
        </p:nvSpPr>
        <p:spPr bwMode="auto">
          <a:xfrm>
            <a:off x="6357939" y="1214438"/>
            <a:ext cx="2606550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ZW-K18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插刀架八件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2618.00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965.00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32320-101-762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产品包括：中片刀、多用刀、砍刀、面包刀、蔬菜刀、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TWIN L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剪刀、磨刀棒、插刀架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4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刀身小巧，适合各种蔬菜、水果去皮、切片、切丝等。</a:t>
            </a:r>
          </a:p>
          <a:p>
            <a:pPr>
              <a:lnSpc>
                <a:spcPts val="14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 适用于熟食、蔬菜、瓜果等生熟分开，更卫生。</a:t>
            </a:r>
          </a:p>
          <a:p>
            <a:pPr>
              <a:lnSpc>
                <a:spcPts val="14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适用于各种肉类、蔬菜的切配，由于倒扣较薄，请勿用于砍骨。</a:t>
            </a:r>
          </a:p>
          <a:p>
            <a:pPr>
              <a:lnSpc>
                <a:spcPts val="14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多用剪：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适用于剪切各种肉类、蔬菜包装食品、也适用于割鸡、鸭等家禽骨架，微齿设计，防止打滑。</a:t>
            </a:r>
          </a:p>
          <a:p>
            <a:pPr>
              <a:lnSpc>
                <a:spcPts val="14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磨刀棒：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适用于刀具使用了一段时间后的魔刃，不可用于磨刃多汁蔬菜刀和剪刀。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633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3363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169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948</cp:revision>
  <dcterms:created xsi:type="dcterms:W3CDTF">2016-12-01T07:26:00Z</dcterms:created>
  <dcterms:modified xsi:type="dcterms:W3CDTF">2018-02-11T03:52:09Z</dcterms:modified>
</cp:coreProperties>
</file>