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395288" y="5821363"/>
            <a:ext cx="457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1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</a:p>
        </p:txBody>
      </p:sp>
      <p:pic>
        <p:nvPicPr>
          <p:cNvPr id="57349" name="图片 16" descr="未标题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4881875" cy="410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图片 18" descr="未标题-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412776"/>
            <a:ext cx="2303462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353" name="直接连接符 15"/>
          <p:cNvCxnSpPr>
            <a:cxnSpLocks noChangeShapeType="1"/>
          </p:cNvCxnSpPr>
          <p:nvPr/>
        </p:nvCxnSpPr>
        <p:spPr bwMode="auto">
          <a:xfrm rot="10800000">
            <a:off x="6429375" y="249289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7354" name="TextBox 14"/>
          <p:cNvSpPr txBox="1">
            <a:spLocks noChangeArrowheads="1"/>
          </p:cNvSpPr>
          <p:nvPr/>
        </p:nvSpPr>
        <p:spPr bwMode="auto">
          <a:xfrm>
            <a:off x="6357938" y="1241425"/>
            <a:ext cx="2606550" cy="37343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ZW-K19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32331-002-722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蔬果刀+番茄刀：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特点：经久耐用 耐腐蚀 刀背采用45度斜抛磨技术，长时间使用，手指不会感到疼痛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2819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63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949</cp:revision>
  <dcterms:created xsi:type="dcterms:W3CDTF">2016-12-01T07:26:00Z</dcterms:created>
  <dcterms:modified xsi:type="dcterms:W3CDTF">2018-02-11T03:52:18Z</dcterms:modified>
</cp:coreProperties>
</file>