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1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/>
          <p:cNvPicPr>
            <a:picLocks noChangeAspect="1" noChangeArrowheads="1"/>
          </p:cNvPicPr>
          <p:nvPr/>
        </p:nvPicPr>
        <p:blipFill>
          <a:blip r:embed="rId2" cstate="print"/>
          <a:srcRect l="11530" t="24736" r="8853" b="4929"/>
          <a:stretch>
            <a:fillRect/>
          </a:stretch>
        </p:blipFill>
        <p:spPr bwMode="auto">
          <a:xfrm>
            <a:off x="0" y="836712"/>
            <a:ext cx="91440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0" name="矩形 33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8373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332656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375" name="直接连接符 15"/>
          <p:cNvCxnSpPr>
            <a:cxnSpLocks noChangeShapeType="1"/>
          </p:cNvCxnSpPr>
          <p:nvPr/>
        </p:nvCxnSpPr>
        <p:spPr bwMode="auto">
          <a:xfrm rot="10800000">
            <a:off x="6429375" y="2707333"/>
            <a:ext cx="2714625" cy="15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58376" name="TextBox 13"/>
          <p:cNvSpPr txBox="1">
            <a:spLocks noChangeArrowheads="1"/>
          </p:cNvSpPr>
          <p:nvPr/>
        </p:nvSpPr>
        <p:spPr bwMode="auto">
          <a:xfrm>
            <a:off x="6357939" y="1214438"/>
            <a:ext cx="2606550" cy="483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ZW-K26</a:t>
            </a:r>
          </a:p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TWIN Point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刀具两件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408.00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181.00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 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32329-300-722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产品包括：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厨师刀、多用刀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厨师刀：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专为传统中式料理而设，切肉、鱼、蔬菜均可。由于刃口较薄切勿用于软骨。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多用刀：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刀身轻巧，特别适合女性使用，适用于熟食、蔬菜、瓜果等，生熟分开更卫生。</a:t>
            </a:r>
            <a:endParaRPr lang="en-US" altLang="zh-CN" sz="1200" dirty="0" smtClean="0">
              <a:latin typeface="Calibri" panose="020F050202020403020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2756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5024</TotalTime>
  <Words>82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950</cp:revision>
  <dcterms:created xsi:type="dcterms:W3CDTF">2016-12-01T07:26:00Z</dcterms:created>
  <dcterms:modified xsi:type="dcterms:W3CDTF">2018-02-11T03:52:27Z</dcterms:modified>
</cp:coreProperties>
</file>