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22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2"/>
          <p:cNvGrpSpPr>
            <a:grpSpLocks noChangeAspect="1"/>
          </p:cNvGrpSpPr>
          <p:nvPr/>
        </p:nvGrpSpPr>
        <p:grpSpPr bwMode="auto">
          <a:xfrm>
            <a:off x="357188" y="2143125"/>
            <a:ext cx="5487987" cy="3154363"/>
            <a:chOff x="0" y="0"/>
            <a:chExt cx="4980422" cy="2861934"/>
          </a:xfrm>
        </p:grpSpPr>
        <p:pic>
          <p:nvPicPr>
            <p:cNvPr id="59396" name="Picture 5" descr="TWIN POINT 32327-180 白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980422" cy="1143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397" name="图片 16" descr="ZW-K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5400000">
              <a:off x="1550374" y="-264490"/>
              <a:ext cx="1861802" cy="439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9399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401" name="直接连接符 15"/>
          <p:cNvCxnSpPr>
            <a:cxnSpLocks noChangeShapeType="1"/>
          </p:cNvCxnSpPr>
          <p:nvPr/>
        </p:nvCxnSpPr>
        <p:spPr bwMode="auto">
          <a:xfrm rot="10800000">
            <a:off x="6429375" y="2492896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9402" name="TextBox 14"/>
          <p:cNvSpPr txBox="1">
            <a:spLocks noChangeArrowheads="1"/>
          </p:cNvSpPr>
          <p:nvPr/>
        </p:nvSpPr>
        <p:spPr bwMode="auto">
          <a:xfrm>
            <a:off x="6357938" y="1214438"/>
            <a:ext cx="2606550" cy="2687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ZW-K11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多用刀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礼盒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238.00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93.00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32327-180-722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轻巧刀身特别适合女性使用，适用于熟食、蔬菜、瓜果等，适用于生熟分开，更卫生。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303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47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952</cp:revision>
  <dcterms:created xsi:type="dcterms:W3CDTF">2016-12-01T07:26:00Z</dcterms:created>
  <dcterms:modified xsi:type="dcterms:W3CDTF">2018-02-11T03:52:46Z</dcterms:modified>
</cp:coreProperties>
</file>