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2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矩形 22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444" name="Rectangle 10"/>
          <p:cNvSpPr>
            <a:spLocks noChangeArrowheads="1"/>
          </p:cNvSpPr>
          <p:nvPr/>
        </p:nvSpPr>
        <p:spPr bwMode="auto">
          <a:xfrm>
            <a:off x="395288" y="5821363"/>
            <a:ext cx="457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 sz="1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特点：</a:t>
            </a:r>
          </a:p>
        </p:txBody>
      </p:sp>
      <p:pic>
        <p:nvPicPr>
          <p:cNvPr id="61445" name="Picture 9" descr="ZW-K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214563"/>
            <a:ext cx="5438775" cy="259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447" name="直接连接符 15"/>
          <p:cNvCxnSpPr>
            <a:cxnSpLocks noChangeShapeType="1"/>
          </p:cNvCxnSpPr>
          <p:nvPr/>
        </p:nvCxnSpPr>
        <p:spPr bwMode="auto">
          <a:xfrm rot="10800000">
            <a:off x="6429375" y="2492896"/>
            <a:ext cx="2714625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61448" name="TextBox 10"/>
          <p:cNvSpPr txBox="1">
            <a:spLocks noChangeArrowheads="1"/>
          </p:cNvSpPr>
          <p:nvPr/>
        </p:nvSpPr>
        <p:spPr bwMode="auto">
          <a:xfrm>
            <a:off x="6357939" y="1241425"/>
            <a:ext cx="2606550" cy="34573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ZW-K13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TWIN Point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蔬果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刀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53.00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32320-080-742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蔬菜刀：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刀身小巧，适用于各种蔬菜及水果去皮，切片和切丝等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经久耐用 耐腐蚀 刀背采用45度斜抛磨技术，长时间使用，手指不会感到疼痛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449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5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5623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5025</TotalTime>
  <Words>57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953</cp:revision>
  <dcterms:created xsi:type="dcterms:W3CDTF">2016-12-01T07:26:00Z</dcterms:created>
  <dcterms:modified xsi:type="dcterms:W3CDTF">2018-02-11T03:52:53Z</dcterms:modified>
</cp:coreProperties>
</file>