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2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矩形 17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2467" name="Rectangle 10"/>
          <p:cNvSpPr>
            <a:spLocks noChangeArrowheads="1"/>
          </p:cNvSpPr>
          <p:nvPr/>
        </p:nvSpPr>
        <p:spPr bwMode="auto">
          <a:xfrm>
            <a:off x="395288" y="5821363"/>
            <a:ext cx="457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 sz="1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特点：</a:t>
            </a:r>
          </a:p>
        </p:txBody>
      </p:sp>
      <p:pic>
        <p:nvPicPr>
          <p:cNvPr id="62468" name="Picture 9" descr="ZW-F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80995">
            <a:off x="415925" y="2368550"/>
            <a:ext cx="530225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9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2470" name="直接连接符 15"/>
          <p:cNvCxnSpPr>
            <a:cxnSpLocks noChangeShapeType="1"/>
          </p:cNvCxnSpPr>
          <p:nvPr/>
        </p:nvCxnSpPr>
        <p:spPr bwMode="auto">
          <a:xfrm rot="10800000">
            <a:off x="6429375" y="3211389"/>
            <a:ext cx="2714625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62471" name="TextBox 9"/>
          <p:cNvSpPr txBox="1">
            <a:spLocks noChangeArrowheads="1"/>
          </p:cNvSpPr>
          <p:nvPr/>
        </p:nvSpPr>
        <p:spPr bwMode="auto">
          <a:xfrm>
            <a:off x="6357938" y="1928813"/>
            <a:ext cx="2186240" cy="18671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ZW-F98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TWIN Point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厨房多用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剪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398.00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135.00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41370-001</a:t>
            </a: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247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463" y="2857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30418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5025</TotalTime>
  <Words>21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954</cp:revision>
  <dcterms:created xsi:type="dcterms:W3CDTF">2016-12-01T07:26:00Z</dcterms:created>
  <dcterms:modified xsi:type="dcterms:W3CDTF">2018-02-11T03:53:03Z</dcterms:modified>
</cp:coreProperties>
</file>