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2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矩形 1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3188" name="Picture 3" descr="\\Server2\C PSD集中营\PSD集中营\双立人\2015.04\ZW-W601.JPG"/>
          <p:cNvPicPr>
            <a:picLocks noChangeAspect="1" noChangeArrowheads="1"/>
          </p:cNvPicPr>
          <p:nvPr/>
        </p:nvPicPr>
        <p:blipFill>
          <a:blip r:embed="rId2" cstate="print"/>
          <a:srcRect t="16859" b="8720"/>
          <a:stretch>
            <a:fillRect/>
          </a:stretch>
        </p:blipFill>
        <p:spPr bwMode="auto">
          <a:xfrm>
            <a:off x="0" y="0"/>
            <a:ext cx="61436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9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3190" name="直接连接符 46"/>
          <p:cNvCxnSpPr>
            <a:cxnSpLocks noChangeShapeType="1"/>
          </p:cNvCxnSpPr>
          <p:nvPr/>
        </p:nvCxnSpPr>
        <p:spPr bwMode="auto">
          <a:xfrm rot="10800000">
            <a:off x="6429375" y="3212976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93191" name="TextBox 9"/>
          <p:cNvSpPr txBox="1">
            <a:spLocks noChangeArrowheads="1"/>
          </p:cNvSpPr>
          <p:nvPr/>
        </p:nvSpPr>
        <p:spPr bwMode="auto">
          <a:xfrm>
            <a:off x="6357938" y="1556792"/>
            <a:ext cx="2606550" cy="4847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ZW-W601</a:t>
            </a:r>
          </a:p>
          <a:p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Minimale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Polished</a:t>
            </a:r>
          </a:p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西餐具四件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套装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268.00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93.00</a:t>
            </a:r>
          </a:p>
          <a:p>
            <a:pPr algn="just"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07024-402</a:t>
            </a:r>
          </a:p>
          <a:p>
            <a:pPr algn="just"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装箱明细 ：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66pcs/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</a:t>
            </a:r>
          </a:p>
          <a:p>
            <a:pPr algn="just"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内含：主餐叉、主餐刀、主餐勺、咖啡勺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主餐叉：长度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20cm   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主餐刀：长度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22cm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主餐勺：长度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20cm    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咖啡勺：长度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14cm    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选用优质不锈钢</a:t>
            </a:r>
          </a:p>
          <a:p>
            <a:pPr>
              <a:lnSpc>
                <a:spcPct val="150000"/>
              </a:lnSpc>
            </a:pPr>
            <a:endParaRPr lang="zh-CN" altLang="en-US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3192" name="Picture 9" descr="C:\Users\Administrator\Desktop\new-01.png"/>
          <p:cNvPicPr>
            <a:picLocks noChangeAspect="1" noChangeArrowheads="1"/>
          </p:cNvPicPr>
          <p:nvPr/>
        </p:nvPicPr>
        <p:blipFill>
          <a:blip r:embed="rId4" cstate="print"/>
          <a:srcRect l="36942" t="40538" r="49026" b="43394"/>
          <a:stretch>
            <a:fillRect/>
          </a:stretch>
        </p:blipFill>
        <p:spPr bwMode="auto">
          <a:xfrm>
            <a:off x="4500563" y="142875"/>
            <a:ext cx="150018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33907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5025</TotalTime>
  <Words>74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955</cp:revision>
  <dcterms:created xsi:type="dcterms:W3CDTF">2016-12-01T07:26:00Z</dcterms:created>
  <dcterms:modified xsi:type="dcterms:W3CDTF">2018-02-11T03:53:11Z</dcterms:modified>
</cp:coreProperties>
</file>