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2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矩形 1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94213" name="Picture 6" descr="未命名的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4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3938" y="214313"/>
            <a:ext cx="9525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4215" name="直接连接符 46"/>
          <p:cNvCxnSpPr>
            <a:cxnSpLocks noChangeShapeType="1"/>
          </p:cNvCxnSpPr>
          <p:nvPr/>
        </p:nvCxnSpPr>
        <p:spPr bwMode="auto">
          <a:xfrm rot="10800000">
            <a:off x="6429375" y="3356992"/>
            <a:ext cx="2714625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94216" name="TextBox 11"/>
          <p:cNvSpPr txBox="1">
            <a:spLocks noChangeArrowheads="1"/>
          </p:cNvSpPr>
          <p:nvPr/>
        </p:nvSpPr>
        <p:spPr bwMode="auto">
          <a:xfrm>
            <a:off x="6357938" y="1701800"/>
            <a:ext cx="2606550" cy="4847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ZW-W602</a:t>
            </a:r>
          </a:p>
          <a:p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Minimale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Polished</a:t>
            </a:r>
          </a:p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西餐具二十四件套礼盒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装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 1588.00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598.00</a:t>
            </a:r>
          </a:p>
          <a:p>
            <a:pPr algn="just"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07022-306</a:t>
            </a:r>
          </a:p>
          <a:p>
            <a:pPr algn="just"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装箱明细 ：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6pcs/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箱</a:t>
            </a:r>
          </a:p>
          <a:p>
            <a:pPr algn="just"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内含：主餐叉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把、主餐刀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、主餐勺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把、咖啡勺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把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主餐叉：长度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20cm   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主餐刀：长度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22cm</a:t>
            </a: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主餐勺：长度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20cm    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咖啡勺：长度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14cm    </a:t>
            </a: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选用优质不锈钢</a:t>
            </a:r>
          </a:p>
          <a:p>
            <a:pPr>
              <a:lnSpc>
                <a:spcPct val="150000"/>
              </a:lnSpc>
            </a:pPr>
            <a:endParaRPr lang="zh-CN" altLang="en-US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122" name="Picture 2" descr="\\server2\C PSD集中营\产品分解图\双立人\ZW-W602\ZW-W6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40568" y="1268760"/>
            <a:ext cx="7285087" cy="48181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722969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5025</TotalTime>
  <Words>83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956</cp:revision>
  <dcterms:created xsi:type="dcterms:W3CDTF">2016-12-01T07:26:00Z</dcterms:created>
  <dcterms:modified xsi:type="dcterms:W3CDTF">2018-02-11T03:53:18Z</dcterms:modified>
</cp:coreProperties>
</file>