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矩形 2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1684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513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688" name="直接连接符 15"/>
          <p:cNvCxnSpPr>
            <a:cxnSpLocks noChangeShapeType="1"/>
          </p:cNvCxnSpPr>
          <p:nvPr/>
        </p:nvCxnSpPr>
        <p:spPr bwMode="auto">
          <a:xfrm rot="10800000">
            <a:off x="6429375" y="2924944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1689" name="TextBox 11"/>
          <p:cNvSpPr txBox="1">
            <a:spLocks noChangeArrowheads="1"/>
          </p:cNvSpPr>
          <p:nvPr/>
        </p:nvSpPr>
        <p:spPr bwMode="auto">
          <a:xfrm>
            <a:off x="6357939" y="1643063"/>
            <a:ext cx="2678558" cy="3303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ZW-K306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双立人随身多用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军刀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65.0 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89006-201-0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外包装：水洗皮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90pcs/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材质：刀口为不锈钢，指甲钳身为塑料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内含：小刀、指甲锉、剪刀、镊子、塑料牙签。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013176"/>
            <a:ext cx="280760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 l="8377" r="8424"/>
          <a:stretch>
            <a:fillRect/>
          </a:stretch>
        </p:blipFill>
        <p:spPr bwMode="auto">
          <a:xfrm>
            <a:off x="0" y="0"/>
            <a:ext cx="60841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7763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54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957</cp:revision>
  <dcterms:created xsi:type="dcterms:W3CDTF">2016-12-01T07:26:00Z</dcterms:created>
  <dcterms:modified xsi:type="dcterms:W3CDTF">2018-02-11T03:53:26Z</dcterms:modified>
</cp:coreProperties>
</file>