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F-G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" y="697230"/>
            <a:ext cx="5463540" cy="5463540"/>
          </a:xfrm>
          <a:prstGeom prst="rect">
            <a:avLst/>
          </a:prstGeom>
        </p:spPr>
      </p:pic>
      <p:pic>
        <p:nvPicPr>
          <p:cNvPr id="11" name="图片 10" descr="封面-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18844" y="16815"/>
            <a:ext cx="3625156" cy="178595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Shape 66"/>
          <p:cNvSpPr/>
          <p:nvPr/>
        </p:nvSpPr>
        <p:spPr>
          <a:xfrm>
            <a:off x="5518844" y="1041273"/>
            <a:ext cx="3613822" cy="4030801"/>
          </a:xfrm>
          <a:prstGeom prst="rect">
            <a:avLst/>
          </a:prstGeom>
          <a:solidFill>
            <a:srgbClr val="F4F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590831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LF-G005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多功能食物处理器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98.00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30.00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25×14×8cm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ABS+PS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食品级材质，安全环保。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独特的外观设计，时尚简约。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多种食物处理配件随意组合，方便更换，省力高效。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4W4A008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flipH="1">
            <a:off x="5786120" y="5136515"/>
            <a:ext cx="3091180" cy="17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7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61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511</cp:revision>
  <dcterms:created xsi:type="dcterms:W3CDTF">2016-12-01T07:26:00Z</dcterms:created>
  <dcterms:modified xsi:type="dcterms:W3CDTF">2018-02-09T07:57:13Z</dcterms:modified>
</cp:coreProperties>
</file>