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2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矩形 1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8" y="1677988"/>
            <a:ext cx="1071562" cy="39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7" name="Picture 3" descr="C:\Users\Administrator\Desktop\QQ截图2015041715024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3787775"/>
            <a:ext cx="1571625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26"/>
          <p:cNvGrpSpPr/>
          <p:nvPr/>
        </p:nvGrpSpPr>
        <p:grpSpPr bwMode="auto">
          <a:xfrm>
            <a:off x="593725" y="1428750"/>
            <a:ext cx="2192338" cy="1817688"/>
            <a:chOff x="0" y="0"/>
            <a:chExt cx="2192975" cy="1817925"/>
          </a:xfrm>
        </p:grpSpPr>
        <p:pic>
          <p:nvPicPr>
            <p:cNvPr id="74759" name="Picture 6" descr="C:\Users\Administrator\Desktop\QQ截图20150417145429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2192975" cy="1485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760" name="TextBox 25"/>
            <p:cNvSpPr txBox="1">
              <a:spLocks noChangeArrowheads="1"/>
            </p:cNvSpPr>
            <p:nvPr/>
          </p:nvSpPr>
          <p:spPr bwMode="auto">
            <a:xfrm>
              <a:off x="702980" y="1571704"/>
              <a:ext cx="1440160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附带指甲锉</a:t>
              </a:r>
            </a:p>
          </p:txBody>
        </p:sp>
      </p:grpSp>
      <p:pic>
        <p:nvPicPr>
          <p:cNvPr id="74761" name="Picture 6" descr="未命名的-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8424" y="144016"/>
            <a:ext cx="571301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4762" name="直接连接符 15"/>
          <p:cNvCxnSpPr>
            <a:cxnSpLocks noChangeShapeType="1"/>
          </p:cNvCxnSpPr>
          <p:nvPr/>
        </p:nvCxnSpPr>
        <p:spPr bwMode="auto">
          <a:xfrm rot="10800000">
            <a:off x="6429375" y="2143125"/>
            <a:ext cx="2714625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74763" name="TextBox 13"/>
          <p:cNvSpPr txBox="1">
            <a:spLocks noChangeArrowheads="1"/>
          </p:cNvSpPr>
          <p:nvPr/>
        </p:nvSpPr>
        <p:spPr bwMode="auto">
          <a:xfrm>
            <a:off x="6357939" y="660553"/>
            <a:ext cx="2606549" cy="71609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ZW-N90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ZWILLING Classic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Inox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带磁石趾甲钳（附带指甲锉）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黑色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198.00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69.00</a:t>
            </a:r>
          </a:p>
          <a:p>
            <a:pPr algn="just"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100" dirty="0" smtClean="0"/>
              <a:t> 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42429-013-0 (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黑色） 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包装类型：彩盒塑封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装箱明细：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216pcs/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箱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材质：刃口以及指甲锉为不锈钢，指甲钳身为塑料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刃口锋利并可旋转，方便不同角度的剪切。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普通指甲钳刃口平直，剪切指甲时给甲面造成很大压力，并且可能扯断指甲造成指甲横断面破损毛躁。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全球首创的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弧形刃口专利技术，按照人体工程科学设计，相对平直的普通刃口更贴合指甲形状，轻松修剪指甲，使指甲光洁亮丽，细节完美出众。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附带指甲锉，可以随时取下打理指甲。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外观时尚，白色清爽简洁，黑色经典隽永。</a:t>
            </a:r>
          </a:p>
          <a:p>
            <a:pPr>
              <a:lnSpc>
                <a:spcPct val="150000"/>
              </a:lnSpc>
            </a:pPr>
            <a:endParaRPr lang="zh-CN" altLang="en-US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1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476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7750" y="285750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881134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5025</TotalTime>
  <Words>174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958</cp:revision>
  <dcterms:created xsi:type="dcterms:W3CDTF">2016-12-01T07:26:00Z</dcterms:created>
  <dcterms:modified xsi:type="dcterms:W3CDTF">2018-02-11T03:53:36Z</dcterms:modified>
</cp:coreProperties>
</file>