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1857375"/>
            <a:ext cx="1027112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400" y="2362200"/>
            <a:ext cx="181451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3" descr="C:\Users\Administrator\Desktop\QQ截图201504171502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2714625"/>
            <a:ext cx="15716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5"/>
          <p:cNvGrpSpPr/>
          <p:nvPr/>
        </p:nvGrpSpPr>
        <p:grpSpPr bwMode="auto">
          <a:xfrm>
            <a:off x="285750" y="571500"/>
            <a:ext cx="2192338" cy="1817688"/>
            <a:chOff x="0" y="0"/>
            <a:chExt cx="2192975" cy="1817925"/>
          </a:xfrm>
        </p:grpSpPr>
        <p:pic>
          <p:nvPicPr>
            <p:cNvPr id="75784" name="Picture 6" descr="C:\Users\Administrator\Desktop\QQ截图20150417145429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2192975" cy="1485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785" name="TextBox 29"/>
            <p:cNvSpPr txBox="1">
              <a:spLocks noChangeArrowheads="1"/>
            </p:cNvSpPr>
            <p:nvPr/>
          </p:nvSpPr>
          <p:spPr bwMode="auto">
            <a:xfrm>
              <a:off x="702980" y="1571704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附带指甲锉</a:t>
              </a:r>
            </a:p>
          </p:txBody>
        </p:sp>
      </p:grpSp>
      <p:pic>
        <p:nvPicPr>
          <p:cNvPr id="7578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75" y="4786313"/>
            <a:ext cx="1330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251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789" name="直接连接符 15"/>
          <p:cNvCxnSpPr>
            <a:cxnSpLocks noChangeShapeType="1"/>
          </p:cNvCxnSpPr>
          <p:nvPr/>
        </p:nvCxnSpPr>
        <p:spPr bwMode="auto">
          <a:xfrm flipH="1">
            <a:off x="6300193" y="1772816"/>
            <a:ext cx="284380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5790" name="TextBox 18"/>
          <p:cNvSpPr txBox="1">
            <a:spLocks noChangeArrowheads="1"/>
          </p:cNvSpPr>
          <p:nvPr/>
        </p:nvSpPr>
        <p:spPr bwMode="auto">
          <a:xfrm>
            <a:off x="6228184" y="353164"/>
            <a:ext cx="2786062" cy="76123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ZW-N91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ZWILLING Classic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Inox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带磁石趾甲钳及放大镜两件套（黑色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115.00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89006-201-0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包装类型：彩盒塑封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54pcs/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材质：刃口为不锈钢，指甲钳身为塑料放大镜功能部位为曲面玻璃材质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脚趾甲钳刃口锋利并可旋转，方便不同角度的剪切。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普通指甲钳刃口平直，剪切指甲时给甲面造成很大压力，并且可能扯断指甲造成指甲横断面破损毛躁。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全球首创的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弧形刃口专利技术，按照人体工程科学设计，相对平直的普通刃口更贴合指甲形状，轻松修剪指甲，使指甲光洁亮丽，细节完美出众。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指甲钳手柄背面附有高强度磁石，可以配合放大镜使用，转动刀头修剪脚趾甲更加轻松惬意，不易因过度修剪引起出血、发炎等问题。</a:t>
            </a:r>
          </a:p>
          <a:p>
            <a:pPr>
              <a:lnSpc>
                <a:spcPct val="1500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Picture 6" descr="未命名的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65195" y="72008"/>
            <a:ext cx="571301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62689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189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959</cp:revision>
  <dcterms:created xsi:type="dcterms:W3CDTF">2016-12-01T07:26:00Z</dcterms:created>
  <dcterms:modified xsi:type="dcterms:W3CDTF">2018-02-11T03:53:43Z</dcterms:modified>
</cp:coreProperties>
</file>