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231900"/>
            <a:ext cx="684213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8" y="873125"/>
            <a:ext cx="869950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88" y="4110038"/>
            <a:ext cx="1293812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0" y="1323975"/>
            <a:ext cx="639763" cy="546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8" name="Picture 3" descr="C:\Users\Administrator\Desktop\QQ截图2015041715024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63" y="1643063"/>
            <a:ext cx="15716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9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38" y="4357688"/>
            <a:ext cx="13303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251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812" name="直接连接符 15"/>
          <p:cNvCxnSpPr>
            <a:cxnSpLocks noChangeShapeType="1"/>
          </p:cNvCxnSpPr>
          <p:nvPr/>
        </p:nvCxnSpPr>
        <p:spPr bwMode="auto">
          <a:xfrm rot="10800000">
            <a:off x="6429375" y="1988841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76813" name="TextBox 17"/>
          <p:cNvSpPr txBox="1">
            <a:spLocks noChangeArrowheads="1"/>
          </p:cNvSpPr>
          <p:nvPr/>
        </p:nvSpPr>
        <p:spPr bwMode="auto">
          <a:xfrm>
            <a:off x="6357938" y="548680"/>
            <a:ext cx="2606550" cy="71609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ZW-N92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ZWILLING Classic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Inox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手足护理四件套（黑色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748.00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198.00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/>
              <a:t> 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89006-401-0</a:t>
            </a: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36pcs/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材质：刃口为不锈钢，指甲钳身为塑料放大镜功能部位为曲面玻璃材质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脚趾甲钳刃口锋利并可旋转，方便不同角度的剪切。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普通指甲钳刃口平直，剪切指甲时给甲面造成很大压力，并且可能扯断指甲造成指甲横断面破损毛躁。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全球首创的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弧形刃口专利技术，按照人体工程科学设计，相对平直的普通刃口更贴合指甲形状，轻松修剪指甲，使指甲光洁亮丽，细节完美出众。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指甲钳手柄背面附有高强度磁石，可以配合放大镜使用，转动刀头修剪脚趾甲更加轻松惬意，不易因过度修剪引起出血、发炎等问题。</a:t>
            </a:r>
          </a:p>
          <a:p>
            <a:pPr>
              <a:lnSpc>
                <a:spcPct val="150000"/>
              </a:lnSpc>
            </a:pPr>
            <a:endParaRPr lang="zh-CN" altLang="en-US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1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Picture 6" descr="未命名的-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8424" y="144016"/>
            <a:ext cx="571301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9482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177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960</cp:revision>
  <dcterms:created xsi:type="dcterms:W3CDTF">2016-12-01T07:26:00Z</dcterms:created>
  <dcterms:modified xsi:type="dcterms:W3CDTF">2018-02-11T03:53:50Z</dcterms:modified>
</cp:coreProperties>
</file>