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714375"/>
            <a:ext cx="8207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1763713"/>
            <a:ext cx="587375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0" y="4214813"/>
            <a:ext cx="1169988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681163"/>
            <a:ext cx="12890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3" descr="C:\Users\Administrator\Desktop\QQ截图2015041715024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" y="2876550"/>
            <a:ext cx="1428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" y="4643438"/>
            <a:ext cx="13192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4" descr="c:\users\administrator\appdata\roaming\360se6\User Data\temp\TB2hkj6bXXXXXXRXpXXXXXXXXXX_!!8798624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3" y="642938"/>
            <a:ext cx="164306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4" name="TextBox 34"/>
          <p:cNvSpPr txBox="1">
            <a:spLocks noChangeArrowheads="1"/>
          </p:cNvSpPr>
          <p:nvPr/>
        </p:nvSpPr>
        <p:spPr bwMode="auto">
          <a:xfrm>
            <a:off x="857250" y="2182813"/>
            <a:ext cx="1439863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附带指甲锉</a:t>
            </a:r>
          </a:p>
        </p:txBody>
      </p:sp>
      <p:pic>
        <p:nvPicPr>
          <p:cNvPr id="77835" name="Picture 6" descr="未命名的-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251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837" name="直接连接符 15"/>
          <p:cNvCxnSpPr>
            <a:cxnSpLocks noChangeShapeType="1"/>
          </p:cNvCxnSpPr>
          <p:nvPr/>
        </p:nvCxnSpPr>
        <p:spPr bwMode="auto">
          <a:xfrm rot="10800000">
            <a:off x="6429375" y="213285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7838" name="TextBox 17"/>
          <p:cNvSpPr txBox="1">
            <a:spLocks noChangeArrowheads="1"/>
          </p:cNvSpPr>
          <p:nvPr/>
        </p:nvSpPr>
        <p:spPr bwMode="auto">
          <a:xfrm>
            <a:off x="6357938" y="1271588"/>
            <a:ext cx="2606550" cy="3631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ZW-N93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ZWILLING Classic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Inox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足部护理四件套（白色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848.00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250.00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89006-402-0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材质：指甲钳刃口为不锈钢，指甲钳身为塑料放大镜功能部位为曲面玻璃材质。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内含：指甲钳、溢彩流光指甲抛光锉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不锈钢硬皮锉、放大镜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4303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74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961</cp:revision>
  <dcterms:created xsi:type="dcterms:W3CDTF">2016-12-01T07:26:00Z</dcterms:created>
  <dcterms:modified xsi:type="dcterms:W3CDTF">2018-02-11T03:53:56Z</dcterms:modified>
</cp:coreProperties>
</file>