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2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矩形 27"/>
          <p:cNvSpPr>
            <a:spLocks noChangeArrowheads="1"/>
          </p:cNvSpPr>
          <p:nvPr/>
        </p:nvSpPr>
        <p:spPr bwMode="auto">
          <a:xfrm>
            <a:off x="6143625" y="0"/>
            <a:ext cx="3000375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BFBFBF"/>
              </a:solidFill>
            </a:endParaRPr>
          </a:p>
        </p:txBody>
      </p:sp>
      <p:grpSp>
        <p:nvGrpSpPr>
          <p:cNvPr id="2" name="组合 24"/>
          <p:cNvGrpSpPr/>
          <p:nvPr/>
        </p:nvGrpSpPr>
        <p:grpSpPr bwMode="auto">
          <a:xfrm>
            <a:off x="395288" y="1203325"/>
            <a:ext cx="5618162" cy="5154613"/>
            <a:chOff x="0" y="0"/>
            <a:chExt cx="5618188" cy="6209098"/>
          </a:xfrm>
        </p:grpSpPr>
        <p:pic>
          <p:nvPicPr>
            <p:cNvPr id="78852" name="图片 51" descr="QQ图片20140725173547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68153" y="1901012"/>
              <a:ext cx="4250035" cy="4028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8853" name="图片 29" descr="ZW-N69(1)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80321" y="86409"/>
              <a:ext cx="2714701" cy="2246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8854" name="图片 34" descr="ZW-N69.jpg"/>
            <p:cNvPicPr>
              <a:picLocks noChangeAspect="1" noChangeArrowheads="1"/>
            </p:cNvPicPr>
            <p:nvPr/>
          </p:nvPicPr>
          <p:blipFill>
            <a:blip r:embed="rId4" cstate="print"/>
            <a:srcRect l="4607" r="50208" b="34224"/>
            <a:stretch>
              <a:fillRect/>
            </a:stretch>
          </p:blipFill>
          <p:spPr bwMode="auto">
            <a:xfrm>
              <a:off x="173216" y="10500"/>
              <a:ext cx="906904" cy="1199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855" name="矩形 37"/>
            <p:cNvSpPr>
              <a:spLocks noChangeArrowheads="1"/>
            </p:cNvSpPr>
            <p:nvPr/>
          </p:nvSpPr>
          <p:spPr bwMode="auto">
            <a:xfrm>
              <a:off x="71437" y="0"/>
              <a:ext cx="1000130" cy="1200897"/>
            </a:xfrm>
            <a:prstGeom prst="rect">
              <a:avLst/>
            </a:prstGeom>
            <a:noFill/>
            <a:ln w="25400">
              <a:solidFill>
                <a:srgbClr val="D9D9D9"/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78856" name="图片 35" descr="ZW-N69.jpg"/>
            <p:cNvPicPr>
              <a:picLocks noChangeAspect="1" noChangeArrowheads="1"/>
            </p:cNvPicPr>
            <p:nvPr/>
          </p:nvPicPr>
          <p:blipFill>
            <a:blip r:embed="rId4" cstate="print"/>
            <a:srcRect l="70850" t="33902" r="1344" b="26025"/>
            <a:stretch>
              <a:fillRect/>
            </a:stretch>
          </p:blipFill>
          <p:spPr bwMode="auto">
            <a:xfrm>
              <a:off x="72009" y="3127186"/>
              <a:ext cx="924103" cy="12097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857" name="矩形 40"/>
            <p:cNvSpPr>
              <a:spLocks noChangeArrowheads="1"/>
            </p:cNvSpPr>
            <p:nvPr/>
          </p:nvSpPr>
          <p:spPr bwMode="auto">
            <a:xfrm>
              <a:off x="71437" y="3126540"/>
              <a:ext cx="1000130" cy="1200897"/>
            </a:xfrm>
            <a:prstGeom prst="rect">
              <a:avLst/>
            </a:prstGeom>
            <a:noFill/>
            <a:ln w="25400">
              <a:solidFill>
                <a:srgbClr val="D9D9D9"/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en-US" sz="10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78858" name="图片 32" descr="ZW-N69.jpg"/>
            <p:cNvPicPr>
              <a:picLocks noChangeAspect="1" noChangeArrowheads="1"/>
            </p:cNvPicPr>
            <p:nvPr/>
          </p:nvPicPr>
          <p:blipFill>
            <a:blip r:embed="rId4" cstate="print"/>
            <a:srcRect l="34555" t="50967" r="34163" b="4114"/>
            <a:stretch>
              <a:fillRect/>
            </a:stretch>
          </p:blipFill>
          <p:spPr bwMode="auto">
            <a:xfrm>
              <a:off x="152491" y="4666119"/>
              <a:ext cx="927631" cy="12099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859" name="矩形 41"/>
            <p:cNvSpPr>
              <a:spLocks noChangeArrowheads="1"/>
            </p:cNvSpPr>
            <p:nvPr/>
          </p:nvSpPr>
          <p:spPr bwMode="auto">
            <a:xfrm>
              <a:off x="71437" y="4683117"/>
              <a:ext cx="1000130" cy="1198984"/>
            </a:xfrm>
            <a:prstGeom prst="rect">
              <a:avLst/>
            </a:prstGeom>
            <a:noFill/>
            <a:ln w="25400">
              <a:solidFill>
                <a:srgbClr val="D9D9D9"/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en-US" sz="10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8860" name="TextBox 46"/>
            <p:cNvSpPr txBox="1">
              <a:spLocks noChangeArrowheads="1"/>
            </p:cNvSpPr>
            <p:nvPr/>
          </p:nvSpPr>
          <p:spPr bwMode="auto">
            <a:xfrm>
              <a:off x="0" y="1209738"/>
              <a:ext cx="1440160" cy="29660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000" dirty="0">
                  <a:latin typeface="黑体" panose="02010609060101010101" pitchFamily="49" charset="-122"/>
                  <a:ea typeface="黑体" panose="02010609060101010101" pitchFamily="49" charset="-122"/>
                </a:rPr>
                <a:t>折叠式指甲钳</a:t>
              </a:r>
            </a:p>
          </p:txBody>
        </p:sp>
        <p:grpSp>
          <p:nvGrpSpPr>
            <p:cNvPr id="3" name="组合 50"/>
            <p:cNvGrpSpPr/>
            <p:nvPr/>
          </p:nvGrpSpPr>
          <p:grpSpPr bwMode="auto">
            <a:xfrm>
              <a:off x="0" y="1520877"/>
              <a:ext cx="1440160" cy="1540833"/>
              <a:chOff x="0" y="0"/>
              <a:chExt cx="1440160" cy="1284027"/>
            </a:xfrm>
          </p:grpSpPr>
          <p:pic>
            <p:nvPicPr>
              <p:cNvPr id="78862" name="图片 33" descr="ZW-N69.jp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39568" t="15536" r="25676" b="36252"/>
              <a:stretch>
                <a:fillRect/>
              </a:stretch>
            </p:blipFill>
            <p:spPr bwMode="auto">
              <a:xfrm>
                <a:off x="72008" y="0"/>
                <a:ext cx="1008112" cy="10585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8863" name="矩形 38"/>
              <p:cNvSpPr>
                <a:spLocks noChangeArrowheads="1"/>
              </p:cNvSpPr>
              <p:nvPr/>
            </p:nvSpPr>
            <p:spPr bwMode="auto">
              <a:xfrm>
                <a:off x="71437" y="50466"/>
                <a:ext cx="1000130" cy="999153"/>
              </a:xfrm>
              <a:prstGeom prst="rect">
                <a:avLst/>
              </a:prstGeom>
              <a:noFill/>
              <a:ln w="25400">
                <a:solidFill>
                  <a:srgbClr val="D9D9D9"/>
                </a:solidFill>
                <a:miter lim="800000"/>
              </a:ln>
            </p:spPr>
            <p:txBody>
              <a:bodyPr anchor="ctr"/>
              <a:lstStyle/>
              <a:p>
                <a:pPr algn="ctr"/>
                <a:endParaRPr lang="zh-CN" altLang="en-US" sz="1000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78864" name="TextBox 47"/>
              <p:cNvSpPr txBox="1">
                <a:spLocks noChangeArrowheads="1"/>
              </p:cNvSpPr>
              <p:nvPr/>
            </p:nvSpPr>
            <p:spPr bwMode="auto">
              <a:xfrm>
                <a:off x="0" y="1036858"/>
                <a:ext cx="1440160" cy="24716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1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钥匙环</a:t>
                </a:r>
              </a:p>
            </p:txBody>
          </p:sp>
        </p:grpSp>
        <p:sp>
          <p:nvSpPr>
            <p:cNvPr id="78865" name="TextBox 48"/>
            <p:cNvSpPr txBox="1">
              <a:spLocks noChangeArrowheads="1"/>
            </p:cNvSpPr>
            <p:nvPr/>
          </p:nvSpPr>
          <p:spPr bwMode="auto">
            <a:xfrm>
              <a:off x="0" y="4324619"/>
              <a:ext cx="1440160" cy="29660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000" dirty="0">
                  <a:latin typeface="黑体" panose="02010609060101010101" pitchFamily="49" charset="-122"/>
                  <a:ea typeface="黑体" panose="02010609060101010101" pitchFamily="49" charset="-122"/>
                </a:rPr>
                <a:t>指甲锉</a:t>
              </a:r>
              <a:r>
                <a:rPr lang="en-US" altLang="zh-CN" sz="1000" dirty="0">
                  <a:latin typeface="黑体" panose="02010609060101010101" pitchFamily="49" charset="-122"/>
                  <a:ea typeface="黑体" panose="02010609060101010101" pitchFamily="49" charset="-122"/>
                </a:rPr>
                <a:t>/</a:t>
              </a:r>
              <a:r>
                <a:rPr lang="zh-CN" altLang="en-US" sz="1000" dirty="0">
                  <a:latin typeface="黑体" panose="02010609060101010101" pitchFamily="49" charset="-122"/>
                  <a:ea typeface="黑体" panose="02010609060101010101" pitchFamily="49" charset="-122"/>
                </a:rPr>
                <a:t>螺丝刀</a:t>
              </a:r>
              <a:r>
                <a:rPr lang="en-US" altLang="zh-CN" sz="1000" dirty="0">
                  <a:latin typeface="黑体" panose="02010609060101010101" pitchFamily="49" charset="-122"/>
                  <a:ea typeface="黑体" panose="02010609060101010101" pitchFamily="49" charset="-122"/>
                </a:rPr>
                <a:t>/</a:t>
              </a:r>
              <a:r>
                <a:rPr lang="zh-CN" altLang="en-US" sz="1000" dirty="0">
                  <a:latin typeface="黑体" panose="02010609060101010101" pitchFamily="49" charset="-122"/>
                  <a:ea typeface="黑体" panose="02010609060101010101" pitchFamily="49" charset="-122"/>
                </a:rPr>
                <a:t>小刀</a:t>
              </a:r>
            </a:p>
          </p:txBody>
        </p:sp>
        <p:sp>
          <p:nvSpPr>
            <p:cNvPr id="78866" name="TextBox 49"/>
            <p:cNvSpPr txBox="1">
              <a:spLocks noChangeArrowheads="1"/>
            </p:cNvSpPr>
            <p:nvPr/>
          </p:nvSpPr>
          <p:spPr bwMode="auto">
            <a:xfrm>
              <a:off x="0" y="5912495"/>
              <a:ext cx="1440160" cy="29660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000" dirty="0">
                  <a:latin typeface="黑体" panose="02010609060101010101" pitchFamily="49" charset="-122"/>
                  <a:ea typeface="黑体" panose="02010609060101010101" pitchFamily="49" charset="-122"/>
                </a:rPr>
                <a:t>剪刀</a:t>
              </a:r>
            </a:p>
          </p:txBody>
        </p:sp>
      </p:grpSp>
      <p:pic>
        <p:nvPicPr>
          <p:cNvPr id="78867" name="Picture 6" descr="未命名的-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8868" name="直接连接符 15"/>
          <p:cNvCxnSpPr>
            <a:cxnSpLocks noChangeShapeType="1"/>
          </p:cNvCxnSpPr>
          <p:nvPr/>
        </p:nvCxnSpPr>
        <p:spPr bwMode="auto">
          <a:xfrm rot="10800000">
            <a:off x="6429375" y="2779340"/>
            <a:ext cx="2714625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sp>
        <p:nvSpPr>
          <p:cNvPr id="78869" name="TextBox 25"/>
          <p:cNvSpPr txBox="1">
            <a:spLocks noChangeArrowheads="1"/>
          </p:cNvSpPr>
          <p:nvPr/>
        </p:nvSpPr>
        <p:spPr bwMode="auto">
          <a:xfrm>
            <a:off x="6357938" y="1558925"/>
            <a:ext cx="1723549" cy="20108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微软雅黑" panose="020B0503020204020204" charset="-122"/>
                <a:ea typeface="微软雅黑" panose="020B0503020204020204" charset="-122"/>
              </a:rPr>
              <a:t>ZW-N69</a:t>
            </a:r>
          </a:p>
          <a:p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军用式指甲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钳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398.00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114.00</a:t>
            </a:r>
          </a:p>
          <a:p>
            <a:pPr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42450-004-0</a:t>
            </a: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包装类型：礼盒型包装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8870" name="Picture 2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62513" y="285750"/>
            <a:ext cx="9239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745291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5026</TotalTime>
  <Words>34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962</cp:revision>
  <dcterms:created xsi:type="dcterms:W3CDTF">2016-12-01T07:26:00Z</dcterms:created>
  <dcterms:modified xsi:type="dcterms:W3CDTF">2018-02-11T03:54:04Z</dcterms:modified>
</cp:coreProperties>
</file>