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3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矩形 16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9875" name="直接连接符 13"/>
          <p:cNvCxnSpPr>
            <a:cxnSpLocks noChangeShapeType="1"/>
          </p:cNvCxnSpPr>
          <p:nvPr/>
        </p:nvCxnSpPr>
        <p:spPr bwMode="auto">
          <a:xfrm rot="10800000">
            <a:off x="6429375" y="2851348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grpSp>
        <p:nvGrpSpPr>
          <p:cNvPr id="2" name="组合 20"/>
          <p:cNvGrpSpPr/>
          <p:nvPr/>
        </p:nvGrpSpPr>
        <p:grpSpPr bwMode="auto">
          <a:xfrm>
            <a:off x="539750" y="477838"/>
            <a:ext cx="5327650" cy="5665787"/>
            <a:chOff x="0" y="0"/>
            <a:chExt cx="5035486" cy="6353605"/>
          </a:xfrm>
        </p:grpSpPr>
        <p:pic>
          <p:nvPicPr>
            <p:cNvPr id="79878" name="Picture 3" descr="\\Server2\c psd集中营\博品新网站照片整理\双立人\ZW-N82\网站图片\1.jpg"/>
            <p:cNvPicPr>
              <a:picLocks noChangeAspect="1" noChangeArrowheads="1"/>
            </p:cNvPicPr>
            <p:nvPr/>
          </p:nvPicPr>
          <p:blipFill>
            <a:blip r:embed="rId2" cstate="print"/>
            <a:srcRect l="4878" t="3702"/>
            <a:stretch>
              <a:fillRect/>
            </a:stretch>
          </p:blipFill>
          <p:spPr bwMode="auto">
            <a:xfrm>
              <a:off x="2160240" y="0"/>
              <a:ext cx="2808312" cy="3034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79" name="图片 12" descr="ZW-N8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88233" y="2707501"/>
              <a:ext cx="2947253" cy="3598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80" name="Picture 4" descr="\\Server2\c psd集中营\博品新网站照片整理\双立人\ZW-N82\网站图片\长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60852"/>
              <a:ext cx="1368152" cy="1641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881" name="矩形 29"/>
            <p:cNvSpPr>
              <a:spLocks noChangeArrowheads="1"/>
            </p:cNvSpPr>
            <p:nvPr/>
          </p:nvSpPr>
          <p:spPr bwMode="auto">
            <a:xfrm>
              <a:off x="0" y="461076"/>
              <a:ext cx="1357901" cy="1628902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9882" name="TextBox 30"/>
            <p:cNvSpPr txBox="1">
              <a:spLocks noChangeArrowheads="1"/>
            </p:cNvSpPr>
            <p:nvPr/>
          </p:nvSpPr>
          <p:spPr bwMode="auto">
            <a:xfrm>
              <a:off x="0" y="2102633"/>
              <a:ext cx="1440160" cy="2761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耳鼻毛剪刀</a:t>
              </a:r>
            </a:p>
          </p:txBody>
        </p:sp>
        <p:pic>
          <p:nvPicPr>
            <p:cNvPr id="79883" name="Picture 6" descr="\\Server2\c psd集中营\博品新网站照片整理\双立人\ZW-N82\网站图片\长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448273"/>
              <a:ext cx="1382200" cy="1641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884" name="矩形 31"/>
            <p:cNvSpPr>
              <a:spLocks noChangeArrowheads="1"/>
            </p:cNvSpPr>
            <p:nvPr/>
          </p:nvSpPr>
          <p:spPr bwMode="auto">
            <a:xfrm>
              <a:off x="0" y="2462044"/>
              <a:ext cx="1357901" cy="1627121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885" name="TextBox 33"/>
            <p:cNvSpPr txBox="1">
              <a:spLocks noChangeArrowheads="1"/>
            </p:cNvSpPr>
            <p:nvPr/>
          </p:nvSpPr>
          <p:spPr bwMode="auto">
            <a:xfrm>
              <a:off x="0" y="4090055"/>
              <a:ext cx="1440160" cy="2761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折叠式指甲钳</a:t>
              </a:r>
            </a:p>
          </p:txBody>
        </p:sp>
        <p:pic>
          <p:nvPicPr>
            <p:cNvPr id="79886" name="Picture 8" descr="\\Server2\c psd集中营\博品新网站照片整理\双立人\ZW-N82\网站图片\彩盒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4435693"/>
              <a:ext cx="1368152" cy="164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887" name="矩形 34"/>
            <p:cNvSpPr>
              <a:spLocks noChangeArrowheads="1"/>
            </p:cNvSpPr>
            <p:nvPr/>
          </p:nvSpPr>
          <p:spPr bwMode="auto">
            <a:xfrm>
              <a:off x="0" y="4418506"/>
              <a:ext cx="1357901" cy="1628901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888" name="TextBox 35"/>
            <p:cNvSpPr txBox="1">
              <a:spLocks noChangeArrowheads="1"/>
            </p:cNvSpPr>
            <p:nvPr/>
          </p:nvSpPr>
          <p:spPr bwMode="auto">
            <a:xfrm>
              <a:off x="0" y="6077476"/>
              <a:ext cx="1440160" cy="2761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精美外盒</a:t>
              </a:r>
            </a:p>
          </p:txBody>
        </p:sp>
      </p:grpSp>
      <p:pic>
        <p:nvPicPr>
          <p:cNvPr id="79889" name="Picture 6" descr="未命名的-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0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2513" y="2603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1" name="TextBox 22"/>
          <p:cNvSpPr txBox="1">
            <a:spLocks noChangeArrowheads="1"/>
          </p:cNvSpPr>
          <p:nvPr/>
        </p:nvSpPr>
        <p:spPr bwMode="auto">
          <a:xfrm>
            <a:off x="6357938" y="1558925"/>
            <a:ext cx="2582758" cy="451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ZW-N82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美甲两件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313.00</a:t>
            </a: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97120-004-0</a:t>
            </a: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耳鼻毛剪刀可以修剪耳毛、鼻毛、眉毛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等面部毛发，圆形的刀头不易损伤皮肤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折叠式指甲钳轻薄精巧，便于携带。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两件套产品均为不锈钢材质镜面抛光，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炫亮夺目，气宇轩昂。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黑色皮套为牛皮材质。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内含：折叠式指甲钳、耳鼻毛剪刀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8494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99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963</cp:revision>
  <dcterms:created xsi:type="dcterms:W3CDTF">2016-12-01T07:26:00Z</dcterms:created>
  <dcterms:modified xsi:type="dcterms:W3CDTF">2018-02-11T03:54:11Z</dcterms:modified>
</cp:coreProperties>
</file>