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14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20"/>
          <p:cNvGrpSpPr/>
          <p:nvPr/>
        </p:nvGrpSpPr>
        <p:grpSpPr bwMode="auto">
          <a:xfrm>
            <a:off x="539750" y="1009650"/>
            <a:ext cx="5175250" cy="4991100"/>
            <a:chOff x="0" y="0"/>
            <a:chExt cx="5175286" cy="5275611"/>
          </a:xfrm>
        </p:grpSpPr>
        <p:pic>
          <p:nvPicPr>
            <p:cNvPr id="80900" name="图片 17" descr="ZW-K29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6304" y="3103596"/>
              <a:ext cx="2424332" cy="1962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1" name="图片 26" descr="ZW-K29-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8152" y="152950"/>
              <a:ext cx="3807134" cy="3427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2" name="图片 15" descr="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132278"/>
              <a:ext cx="1237932" cy="1115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03" name="矩形 28"/>
            <p:cNvSpPr>
              <a:spLocks noChangeArrowheads="1"/>
            </p:cNvSpPr>
            <p:nvPr/>
          </p:nvSpPr>
          <p:spPr bwMode="auto">
            <a:xfrm>
              <a:off x="60325" y="0"/>
              <a:ext cx="1143008" cy="1236681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" name="组合 33"/>
            <p:cNvGrpSpPr/>
            <p:nvPr/>
          </p:nvGrpSpPr>
          <p:grpSpPr bwMode="auto">
            <a:xfrm>
              <a:off x="72008" y="1929690"/>
              <a:ext cx="1143008" cy="1246393"/>
              <a:chOff x="0" y="0"/>
              <a:chExt cx="1357322" cy="1368152"/>
            </a:xfrm>
          </p:grpSpPr>
          <p:pic>
            <p:nvPicPr>
              <p:cNvPr id="80905" name="图片 23" descr="3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5848" y="44207"/>
                <a:ext cx="918220" cy="13239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0906" name="矩形 29"/>
              <p:cNvSpPr>
                <a:spLocks noChangeArrowheads="1"/>
              </p:cNvSpPr>
              <p:nvPr/>
            </p:nvSpPr>
            <p:spPr bwMode="auto">
              <a:xfrm>
                <a:off x="-676" y="2"/>
                <a:ext cx="1357322" cy="1357490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1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" name="组合 34"/>
            <p:cNvGrpSpPr/>
            <p:nvPr/>
          </p:nvGrpSpPr>
          <p:grpSpPr bwMode="auto">
            <a:xfrm>
              <a:off x="72008" y="3744292"/>
              <a:ext cx="1213748" cy="1246393"/>
              <a:chOff x="0" y="0"/>
              <a:chExt cx="1441326" cy="1368152"/>
            </a:xfrm>
          </p:grpSpPr>
          <p:pic>
            <p:nvPicPr>
              <p:cNvPr id="80908" name="图片 24" descr="4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166" y="174505"/>
                <a:ext cx="1440160" cy="1193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0909" name="矩形 31"/>
              <p:cNvSpPr>
                <a:spLocks noChangeArrowheads="1"/>
              </p:cNvSpPr>
              <p:nvPr/>
            </p:nvSpPr>
            <p:spPr bwMode="auto">
              <a:xfrm>
                <a:off x="-676" y="-756"/>
                <a:ext cx="1357322" cy="1357492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1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0910" name="TextBox 35"/>
            <p:cNvSpPr txBox="1">
              <a:spLocks noChangeArrowheads="1"/>
            </p:cNvSpPr>
            <p:nvPr/>
          </p:nvSpPr>
          <p:spPr bwMode="auto">
            <a:xfrm>
              <a:off x="0" y="1239445"/>
              <a:ext cx="1440160" cy="4229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十字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一字螺丝刀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</a:p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开罐器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电线剥皮槽</a:t>
              </a:r>
            </a:p>
          </p:txBody>
        </p:sp>
        <p:sp>
          <p:nvSpPr>
            <p:cNvPr id="80911" name="TextBox 36"/>
            <p:cNvSpPr txBox="1">
              <a:spLocks noChangeArrowheads="1"/>
            </p:cNvSpPr>
            <p:nvPr/>
          </p:nvSpPr>
          <p:spPr bwMode="auto">
            <a:xfrm>
              <a:off x="0" y="3164500"/>
              <a:ext cx="1440160" cy="260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开瓶器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小刀</a:t>
              </a:r>
            </a:p>
          </p:txBody>
        </p:sp>
        <p:sp>
          <p:nvSpPr>
            <p:cNvPr id="80912" name="TextBox 37"/>
            <p:cNvSpPr txBox="1">
              <a:spLocks noChangeArrowheads="1"/>
            </p:cNvSpPr>
            <p:nvPr/>
          </p:nvSpPr>
          <p:spPr bwMode="auto">
            <a:xfrm>
              <a:off x="0" y="5015338"/>
              <a:ext cx="1440160" cy="260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穿线器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螺丝锥</a:t>
              </a:r>
            </a:p>
          </p:txBody>
        </p:sp>
      </p:grpSp>
      <p:pic>
        <p:nvPicPr>
          <p:cNvPr id="80913" name="Picture 6" descr="未命名的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4" name="Picture 2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2513" y="276225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915" name="直接连接符 13"/>
          <p:cNvCxnSpPr>
            <a:cxnSpLocks noChangeShapeType="1"/>
          </p:cNvCxnSpPr>
          <p:nvPr/>
        </p:nvCxnSpPr>
        <p:spPr bwMode="auto">
          <a:xfrm rot="10800000">
            <a:off x="6429375" y="277934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80916" name="TextBox 24"/>
          <p:cNvSpPr txBox="1">
            <a:spLocks noChangeArrowheads="1"/>
          </p:cNvSpPr>
          <p:nvPr/>
        </p:nvSpPr>
        <p:spPr bwMode="auto">
          <a:xfrm>
            <a:off x="6357938" y="1558925"/>
            <a:ext cx="1723549" cy="19800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ZW-K29</a:t>
            </a: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德式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军刀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198.00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55800-000-0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1578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42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964</cp:revision>
  <dcterms:created xsi:type="dcterms:W3CDTF">2016-12-01T07:26:00Z</dcterms:created>
  <dcterms:modified xsi:type="dcterms:W3CDTF">2018-02-11T03:54:23Z</dcterms:modified>
</cp:coreProperties>
</file>