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矩形 19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2948" name="直接连接符 46"/>
          <p:cNvCxnSpPr>
            <a:cxnSpLocks noChangeShapeType="1"/>
          </p:cNvCxnSpPr>
          <p:nvPr/>
        </p:nvCxnSpPr>
        <p:spPr bwMode="auto">
          <a:xfrm rot="10800000">
            <a:off x="6429375" y="277934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grpSp>
        <p:nvGrpSpPr>
          <p:cNvPr id="2" name="组合 17"/>
          <p:cNvGrpSpPr/>
          <p:nvPr/>
        </p:nvGrpSpPr>
        <p:grpSpPr bwMode="auto">
          <a:xfrm>
            <a:off x="539750" y="1174750"/>
            <a:ext cx="5600700" cy="4968875"/>
            <a:chOff x="0" y="0"/>
            <a:chExt cx="5340530" cy="5704012"/>
          </a:xfrm>
        </p:grpSpPr>
        <p:pic>
          <p:nvPicPr>
            <p:cNvPr id="82950" name="Picture 2" descr="\\Server2\c psd集中营\博品新网站照片整理\双立人\ZW-N61\网站图片\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44216" y="0"/>
              <a:ext cx="3396314" cy="410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1" name="Picture 11" descr="ZW-N6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8152" y="3197156"/>
              <a:ext cx="3902694" cy="2506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2" name="Picture 3" descr="\\Server2\c psd集中营\博品新网站照片整理\双立人\ZW-N61\网站图片\长5.jpg"/>
            <p:cNvPicPr>
              <a:picLocks noChangeAspect="1" noChangeArrowheads="1"/>
            </p:cNvPicPr>
            <p:nvPr/>
          </p:nvPicPr>
          <p:blipFill>
            <a:blip r:embed="rId4" cstate="print"/>
            <a:srcRect b="-10564"/>
            <a:stretch>
              <a:fillRect/>
            </a:stretch>
          </p:blipFill>
          <p:spPr bwMode="auto">
            <a:xfrm>
              <a:off x="72009" y="1036915"/>
              <a:ext cx="1359878" cy="138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3" name="Picture 4" descr="\\Server2\c psd集中营\博品新网站照片整理\双立人\ZW-N61\网站图片\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071856"/>
              <a:ext cx="1368152" cy="1555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54" name="矩形 22"/>
            <p:cNvSpPr>
              <a:spLocks noChangeArrowheads="1"/>
            </p:cNvSpPr>
            <p:nvPr/>
          </p:nvSpPr>
          <p:spPr bwMode="auto">
            <a:xfrm>
              <a:off x="72660" y="778152"/>
              <a:ext cx="1356325" cy="162919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55" name="矩形 23"/>
            <p:cNvSpPr>
              <a:spLocks noChangeArrowheads="1"/>
            </p:cNvSpPr>
            <p:nvPr/>
          </p:nvSpPr>
          <p:spPr bwMode="auto">
            <a:xfrm>
              <a:off x="72660" y="2872052"/>
              <a:ext cx="1356325" cy="162919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56" name="TextBox 28"/>
            <p:cNvSpPr txBox="1">
              <a:spLocks noChangeArrowheads="1"/>
            </p:cNvSpPr>
            <p:nvPr/>
          </p:nvSpPr>
          <p:spPr bwMode="auto">
            <a:xfrm>
              <a:off x="0" y="2419470"/>
              <a:ext cx="1440160" cy="2826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指甲锉</a:t>
              </a:r>
            </a:p>
          </p:txBody>
        </p:sp>
        <p:sp>
          <p:nvSpPr>
            <p:cNvPr id="82957" name="TextBox 29"/>
            <p:cNvSpPr txBox="1">
              <a:spLocks noChangeArrowheads="1"/>
            </p:cNvSpPr>
            <p:nvPr/>
          </p:nvSpPr>
          <p:spPr bwMode="auto">
            <a:xfrm>
              <a:off x="0" y="4543472"/>
              <a:ext cx="1440160" cy="2826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旋转式刃口</a:t>
              </a:r>
            </a:p>
          </p:txBody>
        </p:sp>
      </p:grpSp>
      <p:pic>
        <p:nvPicPr>
          <p:cNvPr id="82958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9" name="TextBox 17"/>
          <p:cNvSpPr txBox="1">
            <a:spLocks noChangeArrowheads="1"/>
          </p:cNvSpPr>
          <p:nvPr/>
        </p:nvSpPr>
        <p:spPr bwMode="auto">
          <a:xfrm>
            <a:off x="6357939" y="1558925"/>
            <a:ext cx="2606550" cy="4347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ZW-N61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Twin Beauty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指甲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钳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72.00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42429-101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产品尺寸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指甲钳：长度7.5cm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材质：亚克力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+AB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刃口可以旋转，方便进行不同角度的剪切。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附带指甲锉，可以随时取下打理指甲。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外观时尚，色彩靓丽。</a:t>
            </a: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ts val="16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296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2513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7272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67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965</cp:revision>
  <dcterms:created xsi:type="dcterms:W3CDTF">2016-12-01T07:26:00Z</dcterms:created>
  <dcterms:modified xsi:type="dcterms:W3CDTF">2018-02-11T03:54:31Z</dcterms:modified>
</cp:coreProperties>
</file>