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矩形 17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350838" y="908050"/>
            <a:ext cx="5994001" cy="4981575"/>
            <a:chOff x="0" y="0"/>
            <a:chExt cx="5993913" cy="5999578"/>
          </a:xfrm>
        </p:grpSpPr>
        <p:pic>
          <p:nvPicPr>
            <p:cNvPr id="83973" name="Picture 10" descr="\\Server2\c psd集中营\博品新网站照片整理\双立人\ZW-N83\DSC_5724-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3003" y="1995438"/>
              <a:ext cx="2780910" cy="2616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974" name="Picture 7" descr="\\Server2\c psd集中营\博品新网站照片整理\双立人\ZW-N83\网站图片\长3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008" y="0"/>
              <a:ext cx="1368152" cy="1641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975" name="图片 13" descr="ZW-N8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56843" y="87530"/>
              <a:ext cx="1635004" cy="5467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76" name="矩形 20"/>
            <p:cNvSpPr>
              <a:spLocks noChangeArrowheads="1"/>
            </p:cNvSpPr>
            <p:nvPr/>
          </p:nvSpPr>
          <p:spPr bwMode="auto">
            <a:xfrm>
              <a:off x="71436" y="0"/>
              <a:ext cx="1357293" cy="1628949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3977" name="TextBox 28"/>
            <p:cNvSpPr txBox="1">
              <a:spLocks noChangeArrowheads="1"/>
            </p:cNvSpPr>
            <p:nvPr/>
          </p:nvSpPr>
          <p:spPr bwMode="auto">
            <a:xfrm>
              <a:off x="0" y="1641782"/>
              <a:ext cx="1440160" cy="296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折叠式指甲钳</a:t>
              </a:r>
            </a:p>
          </p:txBody>
        </p:sp>
        <p:pic>
          <p:nvPicPr>
            <p:cNvPr id="83978" name="Picture 8" descr="\\Server2\c psd集中营\博品新网站照片整理\双立人\ZW-N83\网站图片\长44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008" y="4234071"/>
              <a:ext cx="1368152" cy="1418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979" name="Picture 9" descr="\\Server2\c psd集中营\博品新网站照片整理\双立人\ZW-N83\网站图片\长55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008" y="2160240"/>
              <a:ext cx="1368152" cy="1331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80" name="矩形 29"/>
            <p:cNvSpPr>
              <a:spLocks noChangeArrowheads="1"/>
            </p:cNvSpPr>
            <p:nvPr/>
          </p:nvSpPr>
          <p:spPr bwMode="auto">
            <a:xfrm>
              <a:off x="71436" y="2007507"/>
              <a:ext cx="1357293" cy="1628949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81" name="矩形 30"/>
            <p:cNvSpPr>
              <a:spLocks noChangeArrowheads="1"/>
            </p:cNvSpPr>
            <p:nvPr/>
          </p:nvSpPr>
          <p:spPr bwMode="auto">
            <a:xfrm>
              <a:off x="71436" y="4060900"/>
              <a:ext cx="1357293" cy="1628949"/>
            </a:xfrm>
            <a:prstGeom prst="rect">
              <a:avLst/>
            </a:prstGeom>
            <a:noFill/>
            <a:ln w="25400">
              <a:solidFill>
                <a:srgbClr val="D9D9D9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1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3982" name="TextBox 31"/>
            <p:cNvSpPr txBox="1">
              <a:spLocks noChangeArrowheads="1"/>
            </p:cNvSpPr>
            <p:nvPr/>
          </p:nvSpPr>
          <p:spPr bwMode="auto">
            <a:xfrm>
              <a:off x="0" y="3629203"/>
              <a:ext cx="1440160" cy="296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指甲锉</a:t>
              </a:r>
            </a:p>
          </p:txBody>
        </p:sp>
        <p:sp>
          <p:nvSpPr>
            <p:cNvPr id="83983" name="TextBox 32"/>
            <p:cNvSpPr txBox="1">
              <a:spLocks noChangeArrowheads="1"/>
            </p:cNvSpPr>
            <p:nvPr/>
          </p:nvSpPr>
          <p:spPr bwMode="auto">
            <a:xfrm>
              <a:off x="0" y="5703038"/>
              <a:ext cx="1440160" cy="296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rPr>
                <a:t>眉镊</a:t>
              </a:r>
            </a:p>
          </p:txBody>
        </p:sp>
      </p:grpSp>
      <p:pic>
        <p:nvPicPr>
          <p:cNvPr id="83984" name="Picture 6" descr="未命名的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985" name="直接连接符 46"/>
          <p:cNvCxnSpPr>
            <a:cxnSpLocks noChangeShapeType="1"/>
          </p:cNvCxnSpPr>
          <p:nvPr/>
        </p:nvCxnSpPr>
        <p:spPr bwMode="auto">
          <a:xfrm rot="10800000">
            <a:off x="6429375" y="2779340"/>
            <a:ext cx="2714625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sp>
        <p:nvSpPr>
          <p:cNvPr id="83986" name="TextBox 20"/>
          <p:cNvSpPr txBox="1">
            <a:spLocks noChangeArrowheads="1"/>
          </p:cNvSpPr>
          <p:nvPr/>
        </p:nvSpPr>
        <p:spPr bwMode="auto">
          <a:xfrm>
            <a:off x="6357939" y="1558925"/>
            <a:ext cx="2606550" cy="36599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ZW-N83</a:t>
            </a:r>
          </a:p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美甲三件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套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2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1098.00</a:t>
            </a:r>
          </a:p>
          <a:p>
            <a:pPr algn="just"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418.00</a:t>
            </a: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97515-004-0</a:t>
            </a:r>
          </a:p>
          <a:p>
            <a:pPr>
              <a:lnSpc>
                <a:spcPts val="16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包装类型：礼盒型包装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100" dirty="0" smtClean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产品特点：</a:t>
            </a: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经典的组合适合亚洲人士需求，三件套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产品均为不锈钢材质镜面抛光，炫亮夺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目，气质出众。黑色皮套为牛皮材质。</a:t>
            </a:r>
            <a:endParaRPr lang="en-US" altLang="zh-CN" sz="11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内含：折叠式指甲钳、指甲锉、眉镊</a:t>
            </a:r>
          </a:p>
          <a:p>
            <a:pPr>
              <a:lnSpc>
                <a:spcPts val="1600"/>
              </a:lnSpc>
            </a:pP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3987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62513" y="276225"/>
            <a:ext cx="9239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9286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79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966</cp:revision>
  <dcterms:created xsi:type="dcterms:W3CDTF">2016-12-01T07:26:00Z</dcterms:created>
  <dcterms:modified xsi:type="dcterms:W3CDTF">2018-02-11T03:54:37Z</dcterms:modified>
</cp:coreProperties>
</file>