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3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矩形 29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合 19"/>
          <p:cNvGrpSpPr/>
          <p:nvPr/>
        </p:nvGrpSpPr>
        <p:grpSpPr bwMode="auto">
          <a:xfrm>
            <a:off x="539750" y="981075"/>
            <a:ext cx="5446713" cy="4997450"/>
            <a:chOff x="0" y="0"/>
            <a:chExt cx="5446958" cy="5988029"/>
          </a:xfrm>
        </p:grpSpPr>
        <p:pic>
          <p:nvPicPr>
            <p:cNvPr id="84996" name="Picture 5" descr="\\Server2\c psd集中营\博品新网站照片整理\双立人\ZW-N69\网站图片\4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6024" y="1814601"/>
              <a:ext cx="1224136" cy="1555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997" name="图片 43" descr="QQ图片20140725173547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00201" y="2073830"/>
              <a:ext cx="3646757" cy="3456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99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3629203"/>
              <a:ext cx="2160240" cy="235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999" name="图片 18" descr="8900300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238122">
              <a:off x="2193375" y="586242"/>
              <a:ext cx="2846878" cy="1854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组合 42"/>
            <p:cNvGrpSpPr/>
            <p:nvPr/>
          </p:nvGrpSpPr>
          <p:grpSpPr bwMode="auto">
            <a:xfrm>
              <a:off x="140914" y="1814602"/>
              <a:ext cx="1767186" cy="1763998"/>
              <a:chOff x="0" y="0"/>
              <a:chExt cx="1767186" cy="1469997"/>
            </a:xfrm>
          </p:grpSpPr>
          <p:sp>
            <p:nvSpPr>
              <p:cNvPr id="85001" name="矩形 37"/>
              <p:cNvSpPr>
                <a:spLocks noChangeArrowheads="1"/>
              </p:cNvSpPr>
              <p:nvPr/>
            </p:nvSpPr>
            <p:spPr bwMode="auto">
              <a:xfrm>
                <a:off x="71820" y="56"/>
                <a:ext cx="1227193" cy="1226898"/>
              </a:xfrm>
              <a:prstGeom prst="rect">
                <a:avLst/>
              </a:prstGeom>
              <a:noFill/>
              <a:ln w="25400">
                <a:solidFill>
                  <a:srgbClr val="D9D9D9"/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5002" name="TextBox 38"/>
              <p:cNvSpPr txBox="1">
                <a:spLocks noChangeArrowheads="1"/>
              </p:cNvSpPr>
              <p:nvPr/>
            </p:nvSpPr>
            <p:spPr bwMode="auto">
              <a:xfrm>
                <a:off x="0" y="1224138"/>
                <a:ext cx="1767186" cy="2458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指甲钳两件套</a:t>
                </a:r>
              </a:p>
            </p:txBody>
          </p:sp>
        </p:grpSp>
        <p:pic>
          <p:nvPicPr>
            <p:cNvPr id="85003" name="图片 39" descr="89003000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6024" y="433985"/>
              <a:ext cx="1234420" cy="1213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004" name="矩形 40"/>
            <p:cNvSpPr>
              <a:spLocks noChangeArrowheads="1"/>
            </p:cNvSpPr>
            <p:nvPr/>
          </p:nvSpPr>
          <p:spPr bwMode="auto">
            <a:xfrm>
              <a:off x="212735" y="0"/>
              <a:ext cx="1227193" cy="1472279"/>
            </a:xfrm>
            <a:prstGeom prst="rect">
              <a:avLst/>
            </a:prstGeom>
            <a:noFill/>
            <a:ln w="25400">
              <a:solidFill>
                <a:srgbClr val="D9D9D9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5005" name="TextBox 41"/>
            <p:cNvSpPr txBox="1">
              <a:spLocks noChangeArrowheads="1"/>
            </p:cNvSpPr>
            <p:nvPr/>
          </p:nvSpPr>
          <p:spPr bwMode="auto">
            <a:xfrm>
              <a:off x="140914" y="1468964"/>
              <a:ext cx="1767186" cy="2950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不锈钢去味皂</a:t>
              </a:r>
            </a:p>
          </p:txBody>
        </p:sp>
      </p:grpSp>
      <p:pic>
        <p:nvPicPr>
          <p:cNvPr id="85006" name="Picture 6" descr="未命名的-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7" name="Picture 1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62513" y="276225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5008" name="直接连接符 46"/>
          <p:cNvCxnSpPr>
            <a:cxnSpLocks noChangeShapeType="1"/>
          </p:cNvCxnSpPr>
          <p:nvPr/>
        </p:nvCxnSpPr>
        <p:spPr bwMode="auto">
          <a:xfrm rot="10800000">
            <a:off x="6429375" y="2923356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85009" name="TextBox 20"/>
          <p:cNvSpPr txBox="1">
            <a:spLocks noChangeArrowheads="1"/>
          </p:cNvSpPr>
          <p:nvPr/>
        </p:nvSpPr>
        <p:spPr bwMode="auto">
          <a:xfrm>
            <a:off x="6357938" y="1701800"/>
            <a:ext cx="2518638" cy="20108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ZW-N72</a:t>
            </a:r>
          </a:p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不锈钢去味皂与指甲钳两件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598.00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166.00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89000-002-0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包装类型：礼盒型包装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3371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5026</TotalTime>
  <Words>38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967</cp:revision>
  <dcterms:created xsi:type="dcterms:W3CDTF">2016-12-01T07:26:00Z</dcterms:created>
  <dcterms:modified xsi:type="dcterms:W3CDTF">2018-02-11T03:54:48Z</dcterms:modified>
</cp:coreProperties>
</file>