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36195" y="-27305"/>
            <a:ext cx="9217025" cy="6912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STHT70638L-8-23"/>
          <p:cNvPicPr>
            <a:picLocks noChangeAspect="1"/>
          </p:cNvPicPr>
          <p:nvPr/>
        </p:nvPicPr>
        <p:blipFill>
          <a:blip r:embed="rId2"/>
          <a:srcRect t="3937"/>
          <a:stretch>
            <a:fillRect/>
          </a:stretch>
        </p:blipFill>
        <p:spPr>
          <a:xfrm>
            <a:off x="0" y="1485265"/>
            <a:ext cx="3721100" cy="5363210"/>
          </a:xfrm>
          <a:prstGeom prst="rect">
            <a:avLst/>
          </a:prstGeom>
        </p:spPr>
      </p:pic>
      <p:pic>
        <p:nvPicPr>
          <p:cNvPr id="18" name="图片 17" descr="史丹利-03.png"/>
          <p:cNvPicPr>
            <a:picLocks noChangeAspect="1"/>
          </p:cNvPicPr>
          <p:nvPr/>
        </p:nvPicPr>
        <p:blipFill>
          <a:blip r:embed="rId3"/>
          <a:srcRect b="77990"/>
          <a:stretch>
            <a:fillRect/>
          </a:stretch>
        </p:blipFill>
        <p:spPr>
          <a:xfrm>
            <a:off x="-45085" y="-14605"/>
            <a:ext cx="9221470" cy="1521460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4970107" y="3232153"/>
            <a:ext cx="3071834" cy="30245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119.00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80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STHT70638L-8-23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合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多功能安全锤</a:t>
            </a:r>
            <a:endParaRPr lang="zh-CN" altLang="en-US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 19.7×14.7×4cm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材质：不锈钢</a:t>
            </a:r>
          </a:p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6pcs/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箱</a:t>
            </a:r>
          </a:p>
          <a:p>
            <a:pPr lvl="0">
              <a:lnSpc>
                <a:spcPct val="150000"/>
              </a:lnSpc>
            </a:pPr>
            <a:r>
              <a:rPr sz="9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功能简介</a:t>
            </a:r>
            <a:r>
              <a:rPr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endParaRPr 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边角采用磨边处理，不硌手。</a:t>
            </a: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直刃刀，木工锯，螺丝刀，开罐瓶器等所有工具，可以在不打开整个工具的前提下直接打开使用，使用更加方便快捷。</a:t>
            </a:r>
          </a:p>
          <a:p>
            <a:pPr lvl="0">
              <a:lnSpc>
                <a:spcPct val="150000"/>
              </a:lnSpc>
            </a:pP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一把多能钳几乎囊括了日常、车用和野外作业所需的所有工具。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3" name="图片 2" descr="4W4A76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670" y="2076450"/>
            <a:ext cx="871855" cy="871855"/>
          </a:xfrm>
          <a:prstGeom prst="rect">
            <a:avLst/>
          </a:prstGeom>
        </p:spPr>
      </p:pic>
      <p:pic>
        <p:nvPicPr>
          <p:cNvPr id="5" name="图片 4" descr="4W4A765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9850" y="2076450"/>
            <a:ext cx="871855" cy="871855"/>
          </a:xfrm>
          <a:prstGeom prst="rect">
            <a:avLst/>
          </a:prstGeom>
        </p:spPr>
      </p:pic>
      <p:pic>
        <p:nvPicPr>
          <p:cNvPr id="6" name="图片 5" descr="4W4A766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9990" y="2076450"/>
            <a:ext cx="1312545" cy="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102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465</cp:revision>
  <dcterms:created xsi:type="dcterms:W3CDTF">2016-12-01T07:26:00Z</dcterms:created>
  <dcterms:modified xsi:type="dcterms:W3CDTF">2018-02-09T07:23:46Z</dcterms:modified>
</cp:coreProperties>
</file>