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" y="1375518"/>
            <a:ext cx="5499520" cy="4535591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054" name="Picture 6" descr="\\server2\C PSD集中营\PSD集中营\礼想家\2015.10\ILOVE+\LF-G007-01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18844" y="4870228"/>
            <a:ext cx="3625156" cy="197530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857884" y="1357298"/>
            <a:ext cx="25908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LF-G010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多功能分类砧板套装组合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112.00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33.2×7.8×25.2cm   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配件含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寸和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寸陶瓷刀各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把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PP+ABS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采用食品级材质，环保抗菌。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持久耐用，抗腐蚀。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食物可分类处理，防止交叉污染。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69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512</cp:revision>
  <dcterms:created xsi:type="dcterms:W3CDTF">2016-12-01T07:26:00Z</dcterms:created>
  <dcterms:modified xsi:type="dcterms:W3CDTF">2018-02-09T07:57:25Z</dcterms:modified>
</cp:coreProperties>
</file>