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3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 bwMode="auto">
          <a:xfrm>
            <a:off x="295275" y="1125538"/>
            <a:ext cx="5719763" cy="4586287"/>
            <a:chOff x="0" y="0"/>
            <a:chExt cx="5719346" cy="5359808"/>
          </a:xfrm>
        </p:grpSpPr>
        <p:grpSp>
          <p:nvGrpSpPr>
            <p:cNvPr id="3" name="组合 11"/>
            <p:cNvGrpSpPr>
              <a:grpSpLocks noChangeAspect="1"/>
            </p:cNvGrpSpPr>
            <p:nvPr/>
          </p:nvGrpSpPr>
          <p:grpSpPr bwMode="auto">
            <a:xfrm rot="-5948104">
              <a:off x="1858898" y="1499361"/>
              <a:ext cx="3455531" cy="4265358"/>
              <a:chOff x="0" y="0"/>
              <a:chExt cx="3500462" cy="5184985"/>
            </a:xfrm>
          </p:grpSpPr>
          <p:pic>
            <p:nvPicPr>
              <p:cNvPr id="86019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3500462" cy="51849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6020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1438" y="2500330"/>
                <a:ext cx="2143140" cy="2357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6021" name="图片 38" descr="QQ图片2014072510173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323" y="1236176"/>
              <a:ext cx="1368152" cy="1388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22" name="矩形 39"/>
            <p:cNvSpPr>
              <a:spLocks noChangeArrowheads="1"/>
            </p:cNvSpPr>
            <p:nvPr/>
          </p:nvSpPr>
          <p:spPr bwMode="auto">
            <a:xfrm>
              <a:off x="100006" y="1063056"/>
              <a:ext cx="1357213" cy="1628907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 sz="1000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6023" name="图片 40" descr="8900300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-2194424">
              <a:off x="0" y="3615793"/>
              <a:ext cx="1547944" cy="1008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024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56506" y="0"/>
              <a:ext cx="2376264" cy="2291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25" name="矩形 41"/>
            <p:cNvSpPr>
              <a:spLocks noChangeArrowheads="1"/>
            </p:cNvSpPr>
            <p:nvPr/>
          </p:nvSpPr>
          <p:spPr bwMode="auto">
            <a:xfrm>
              <a:off x="100006" y="3163196"/>
              <a:ext cx="1357213" cy="1628907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 sz="1000" dirty="0">
                <a:solidFill>
                  <a:srgbClr val="BFBFB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6026" name="TextBox 42"/>
            <p:cNvSpPr txBox="1">
              <a:spLocks noChangeArrowheads="1"/>
            </p:cNvSpPr>
            <p:nvPr/>
          </p:nvSpPr>
          <p:spPr bwMode="auto">
            <a:xfrm>
              <a:off x="100323" y="2705140"/>
              <a:ext cx="1440160" cy="2876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刨皮器</a:t>
              </a:r>
            </a:p>
          </p:txBody>
        </p:sp>
        <p:sp>
          <p:nvSpPr>
            <p:cNvPr id="86027" name="TextBox 43"/>
            <p:cNvSpPr txBox="1">
              <a:spLocks noChangeArrowheads="1"/>
            </p:cNvSpPr>
            <p:nvPr/>
          </p:nvSpPr>
          <p:spPr bwMode="auto">
            <a:xfrm>
              <a:off x="100323" y="4905175"/>
              <a:ext cx="1440160" cy="2876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不锈钢去味皂</a:t>
              </a:r>
            </a:p>
          </p:txBody>
        </p:sp>
      </p:grpSp>
      <p:sp>
        <p:nvSpPr>
          <p:cNvPr id="86028" name="矩形 29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6030" name="Picture 6" descr="未命名的-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6031" name="直接连接符 46"/>
          <p:cNvCxnSpPr>
            <a:cxnSpLocks noChangeShapeType="1"/>
          </p:cNvCxnSpPr>
          <p:nvPr/>
        </p:nvCxnSpPr>
        <p:spPr bwMode="auto">
          <a:xfrm rot="10800000">
            <a:off x="6429375" y="2996952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86032" name="TextBox 19"/>
          <p:cNvSpPr txBox="1">
            <a:spLocks noChangeArrowheads="1"/>
          </p:cNvSpPr>
          <p:nvPr/>
        </p:nvSpPr>
        <p:spPr bwMode="auto">
          <a:xfrm>
            <a:off x="6357938" y="1701800"/>
            <a:ext cx="2518638" cy="2072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ZW-N76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不锈钢去味皂与刨皮刀两件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456.00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177.00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89000-001-0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包装类型：礼盒型包装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6033" name="Picture 1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57750" y="276225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6981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5027</TotalTime>
  <Words>37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968</cp:revision>
  <dcterms:created xsi:type="dcterms:W3CDTF">2016-12-01T07:26:00Z</dcterms:created>
  <dcterms:modified xsi:type="dcterms:W3CDTF">2018-02-11T03:54:57Z</dcterms:modified>
</cp:coreProperties>
</file>