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3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/>
          <p:cNvGrpSpPr/>
          <p:nvPr/>
        </p:nvGrpSpPr>
        <p:grpSpPr bwMode="auto">
          <a:xfrm>
            <a:off x="179388" y="692150"/>
            <a:ext cx="5497512" cy="5224463"/>
            <a:chOff x="0" y="0"/>
            <a:chExt cx="5497190" cy="6219157"/>
          </a:xfrm>
        </p:grpSpPr>
        <p:pic>
          <p:nvPicPr>
            <p:cNvPr id="67586" name="图片 31" descr="ZW-N86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526299">
              <a:off x="1836771" y="713423"/>
              <a:ext cx="3660419" cy="4543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组合 32"/>
            <p:cNvGrpSpPr/>
            <p:nvPr/>
          </p:nvGrpSpPr>
          <p:grpSpPr bwMode="auto">
            <a:xfrm>
              <a:off x="0" y="0"/>
              <a:ext cx="4639687" cy="6219157"/>
              <a:chOff x="0" y="0"/>
              <a:chExt cx="4639687" cy="6219157"/>
            </a:xfrm>
          </p:grpSpPr>
          <p:grpSp>
            <p:nvGrpSpPr>
              <p:cNvPr id="4" name="组合 43"/>
              <p:cNvGrpSpPr/>
              <p:nvPr/>
            </p:nvGrpSpPr>
            <p:grpSpPr bwMode="auto">
              <a:xfrm>
                <a:off x="31622" y="1530132"/>
                <a:ext cx="1734963" cy="1514447"/>
                <a:chOff x="0" y="0"/>
                <a:chExt cx="1734963" cy="1262039"/>
              </a:xfrm>
            </p:grpSpPr>
            <p:pic>
              <p:nvPicPr>
                <p:cNvPr id="67589" name="Picture 4" descr="\\Server2\c psd集中营\博品新网站照片整理\双立人\ZW-N86\网站图片\长6.jp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0" y="21034"/>
                  <a:ext cx="1734963" cy="1008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7590" name="矩形 35"/>
                <p:cNvSpPr>
                  <a:spLocks noChangeArrowheads="1"/>
                </p:cNvSpPr>
                <p:nvPr/>
              </p:nvSpPr>
              <p:spPr bwMode="auto">
                <a:xfrm>
                  <a:off x="360467" y="469"/>
                  <a:ext cx="1000066" cy="999991"/>
                </a:xfrm>
                <a:prstGeom prst="rect">
                  <a:avLst/>
                </a:prstGeom>
                <a:noFill/>
                <a:ln w="25400">
                  <a:solidFill>
                    <a:srgbClr val="D9D9D9"/>
                  </a:solidFill>
                  <a:miter lim="800000"/>
                </a:ln>
              </p:spPr>
              <p:txBody>
                <a:bodyPr anchor="ctr"/>
                <a:lstStyle/>
                <a:p>
                  <a:pPr algn="ctr"/>
                  <a:endParaRPr lang="zh-CN" altLang="en-US" sz="1000" dirty="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7591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288032" y="1017767"/>
                  <a:ext cx="1440160" cy="244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1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眉镊</a:t>
                  </a:r>
                </a:p>
              </p:txBody>
            </p:sp>
          </p:grpSp>
          <p:pic>
            <p:nvPicPr>
              <p:cNvPr id="67592" name="Picture 2" descr="\\Server2\c psd集中营\博品新网站照片整理\双立人\ZW-N86\网站图片\长4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91661" y="195391"/>
                <a:ext cx="1008112" cy="1014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7593" name="矩形 25"/>
              <p:cNvSpPr>
                <a:spLocks noChangeArrowheads="1"/>
              </p:cNvSpPr>
              <p:nvPr/>
            </p:nvSpPr>
            <p:spPr bwMode="auto">
              <a:xfrm>
                <a:off x="392089" y="0"/>
                <a:ext cx="1000066" cy="1199990"/>
              </a:xfrm>
              <a:prstGeom prst="rect">
                <a:avLst/>
              </a:prstGeom>
              <a:noFill/>
              <a:ln w="25400">
                <a:solidFill>
                  <a:srgbClr val="D9D9D9"/>
                </a:solidFill>
                <a:miter lim="800000"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7594" name="TextBox 26"/>
              <p:cNvSpPr txBox="1">
                <a:spLocks noChangeArrowheads="1"/>
              </p:cNvSpPr>
              <p:nvPr/>
            </p:nvSpPr>
            <p:spPr bwMode="auto">
              <a:xfrm>
                <a:off x="319653" y="1209735"/>
                <a:ext cx="1440160" cy="2931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折叠式指甲钳</a:t>
                </a:r>
              </a:p>
            </p:txBody>
          </p:sp>
          <p:grpSp>
            <p:nvGrpSpPr>
              <p:cNvPr id="5" name="组合 39"/>
              <p:cNvGrpSpPr/>
              <p:nvPr/>
            </p:nvGrpSpPr>
            <p:grpSpPr bwMode="auto">
              <a:xfrm>
                <a:off x="0" y="4543689"/>
                <a:ext cx="1440200" cy="1418574"/>
                <a:chOff x="0" y="41991"/>
                <a:chExt cx="1440200" cy="1182145"/>
              </a:xfrm>
            </p:grpSpPr>
            <p:pic>
              <p:nvPicPr>
                <p:cNvPr id="67596" name="Picture 3" descr="\\Server2\c psd集中营\博品新网站照片整理\双立人\ZW-N86\网站图片\长5.jp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l="34293" b="3430"/>
                <a:stretch>
                  <a:fillRect/>
                </a:stretch>
              </p:blipFill>
              <p:spPr bwMode="auto">
                <a:xfrm rot="10800000">
                  <a:off x="0" y="41991"/>
                  <a:ext cx="1440200" cy="1182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7597" name="矩形 38"/>
                <p:cNvSpPr>
                  <a:spLocks noChangeArrowheads="1"/>
                </p:cNvSpPr>
                <p:nvPr/>
              </p:nvSpPr>
              <p:spPr bwMode="auto">
                <a:xfrm>
                  <a:off x="392089" y="145312"/>
                  <a:ext cx="1000066" cy="999992"/>
                </a:xfrm>
                <a:prstGeom prst="rect">
                  <a:avLst/>
                </a:prstGeom>
                <a:noFill/>
                <a:ln w="25400">
                  <a:solidFill>
                    <a:srgbClr val="D9D9D9"/>
                  </a:solidFill>
                  <a:miter lim="800000"/>
                </a:ln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6" name="组合 44"/>
              <p:cNvGrpSpPr/>
              <p:nvPr/>
            </p:nvGrpSpPr>
            <p:grpSpPr bwMode="auto">
              <a:xfrm>
                <a:off x="319653" y="3110745"/>
                <a:ext cx="1440160" cy="1528175"/>
                <a:chOff x="0" y="0"/>
                <a:chExt cx="1440160" cy="1273479"/>
              </a:xfrm>
            </p:grpSpPr>
            <p:pic>
              <p:nvPicPr>
                <p:cNvPr id="67599" name="Picture 5" descr="\\Server2\c psd集中营\博品新网站照片整理\双立人\ZW-N86\网站图片\长33.jp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72008" y="4177"/>
                  <a:ext cx="1008113" cy="10081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7600" name="矩形 36"/>
                <p:cNvSpPr>
                  <a:spLocks noChangeArrowheads="1"/>
                </p:cNvSpPr>
                <p:nvPr/>
              </p:nvSpPr>
              <p:spPr bwMode="auto">
                <a:xfrm>
                  <a:off x="70849" y="-185"/>
                  <a:ext cx="1001654" cy="999991"/>
                </a:xfrm>
                <a:prstGeom prst="rect">
                  <a:avLst/>
                </a:prstGeom>
                <a:noFill/>
                <a:ln w="25400">
                  <a:solidFill>
                    <a:srgbClr val="D9D9D9"/>
                  </a:solidFill>
                  <a:miter lim="800000"/>
                </a:ln>
              </p:spPr>
              <p:txBody>
                <a:bodyPr anchor="ctr"/>
                <a:lstStyle/>
                <a:p>
                  <a:pPr algn="ctr"/>
                  <a:endParaRPr lang="zh-CN" altLang="en-US" sz="1000" dirty="0"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7601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0" y="1029207"/>
                  <a:ext cx="1440160" cy="244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1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指甲锉</a:t>
                  </a:r>
                </a:p>
              </p:txBody>
            </p:sp>
          </p:grpSp>
          <p:sp>
            <p:nvSpPr>
              <p:cNvPr id="67602" name="TextBox 42"/>
              <p:cNvSpPr txBox="1">
                <a:spLocks noChangeArrowheads="1"/>
              </p:cNvSpPr>
              <p:nvPr/>
            </p:nvSpPr>
            <p:spPr bwMode="auto">
              <a:xfrm>
                <a:off x="319653" y="5926030"/>
                <a:ext cx="1440160" cy="2931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表皮指甲两用剪</a:t>
                </a:r>
              </a:p>
            </p:txBody>
          </p:sp>
          <p:pic>
            <p:nvPicPr>
              <p:cNvPr id="67603" name="Picture 7" descr="\\Server2\c psd集中营\博品新网站照片整理\双立人\ZW-N86\IMG_3355-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3572" t="2077"/>
              <a:stretch>
                <a:fillRect/>
              </a:stretch>
            </p:blipFill>
            <p:spPr bwMode="auto">
              <a:xfrm>
                <a:off x="2695917" y="3950239"/>
                <a:ext cx="1943770" cy="2012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67604" name="矩形 29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7607" name="Picture 6" descr="未命名的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608" name="直接连接符 15"/>
          <p:cNvCxnSpPr>
            <a:cxnSpLocks noChangeShapeType="1"/>
          </p:cNvCxnSpPr>
          <p:nvPr/>
        </p:nvCxnSpPr>
        <p:spPr bwMode="auto">
          <a:xfrm rot="10800000">
            <a:off x="6429375" y="2924944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67609" name="TextBox 27"/>
          <p:cNvSpPr txBox="1">
            <a:spLocks noChangeArrowheads="1"/>
          </p:cNvSpPr>
          <p:nvPr/>
        </p:nvSpPr>
        <p:spPr bwMode="auto">
          <a:xfrm>
            <a:off x="6357938" y="1643063"/>
            <a:ext cx="2606550" cy="44217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ZW-N86</a:t>
            </a:r>
          </a:p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美甲四件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1798.00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628.00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97128-000-0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包装类型：礼盒型包装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</a:p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经典的组合适合亚洲人士需求，</a:t>
            </a:r>
          </a:p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四件套产品均为不锈钢材质镜面抛光，炫亮夺目，气质出众。</a:t>
            </a:r>
          </a:p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红色心形皮套为牛皮材质。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内含：折叠式指甲钳、眉镊、指甲锉、表皮指甲两用剪。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761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14875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25"/>
          <p:cNvSpPr/>
          <p:nvPr/>
        </p:nvSpPr>
        <p:spPr>
          <a:xfrm>
            <a:off x="2571736" y="285728"/>
            <a:ext cx="2357454" cy="1057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anose="020F050202020403020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7619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5028</TotalTime>
  <Words>110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969</cp:revision>
  <dcterms:created xsi:type="dcterms:W3CDTF">2016-12-01T07:26:00Z</dcterms:created>
  <dcterms:modified xsi:type="dcterms:W3CDTF">2018-02-11T03:55:54Z</dcterms:modified>
</cp:coreProperties>
</file>