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3" descr="C:\Users\Administrator\Desktop\97605-004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928688"/>
            <a:ext cx="46751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785813" y="500063"/>
            <a:ext cx="1517650" cy="1416050"/>
            <a:chOff x="0" y="0"/>
            <a:chExt cx="1518058" cy="1416729"/>
          </a:xfrm>
        </p:grpSpPr>
        <p:pic>
          <p:nvPicPr>
            <p:cNvPr id="69638" name="Picture 2" descr="C:\Users\Administrator\Desktop\97606-004-0.png"/>
            <p:cNvPicPr>
              <a:picLocks noChangeAspect="1" noChangeArrowheads="1"/>
            </p:cNvPicPr>
            <p:nvPr/>
          </p:nvPicPr>
          <p:blipFill>
            <a:blip r:embed="rId3" cstate="print"/>
            <a:srcRect l="38335" t="34920" r="35001" b="45815"/>
            <a:stretch>
              <a:fillRect/>
            </a:stretch>
          </p:blipFill>
          <p:spPr bwMode="auto">
            <a:xfrm>
              <a:off x="0" y="13379"/>
              <a:ext cx="1143008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39" name="矩形 37"/>
            <p:cNvSpPr>
              <a:spLocks noChangeArrowheads="1"/>
            </p:cNvSpPr>
            <p:nvPr/>
          </p:nvSpPr>
          <p:spPr bwMode="auto">
            <a:xfrm>
              <a:off x="0" y="0"/>
              <a:ext cx="1143307" cy="1170548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9640" name="TextBox 38"/>
            <p:cNvSpPr txBox="1">
              <a:spLocks noChangeArrowheads="1"/>
            </p:cNvSpPr>
            <p:nvPr/>
          </p:nvSpPr>
          <p:spPr bwMode="auto">
            <a:xfrm>
              <a:off x="77898" y="1170508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皮面金属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LOGO</a:t>
              </a:r>
              <a:endPara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 bwMode="auto">
          <a:xfrm>
            <a:off x="500063" y="1928813"/>
            <a:ext cx="1814512" cy="2349500"/>
            <a:chOff x="0" y="0"/>
            <a:chExt cx="1814507" cy="2349711"/>
          </a:xfrm>
        </p:grpSpPr>
        <p:pic>
          <p:nvPicPr>
            <p:cNvPr id="696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814507" cy="2063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43" name="TextBox 41"/>
            <p:cNvSpPr txBox="1">
              <a:spLocks noChangeArrowheads="1"/>
            </p:cNvSpPr>
            <p:nvPr/>
          </p:nvSpPr>
          <p:spPr bwMode="auto">
            <a:xfrm>
              <a:off x="142876" y="1949601"/>
              <a:ext cx="144016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适合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剪手指甲，杠杆原理设计</a:t>
              </a:r>
            </a:p>
          </p:txBody>
        </p:sp>
      </p:grpSp>
      <p:grpSp>
        <p:nvGrpSpPr>
          <p:cNvPr id="4" name="组合 43"/>
          <p:cNvGrpSpPr/>
          <p:nvPr/>
        </p:nvGrpSpPr>
        <p:grpSpPr bwMode="auto">
          <a:xfrm>
            <a:off x="357188" y="4357688"/>
            <a:ext cx="1731962" cy="2397125"/>
            <a:chOff x="0" y="0"/>
            <a:chExt cx="1731981" cy="2397263"/>
          </a:xfrm>
        </p:grpSpPr>
        <p:pic>
          <p:nvPicPr>
            <p:cNvPr id="69645" name="Picture 2" descr="C:\Users\Administrator\Desktop\97606-004-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731981" cy="23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46" name="矩形 45"/>
            <p:cNvSpPr>
              <a:spLocks noChangeArrowheads="1"/>
            </p:cNvSpPr>
            <p:nvPr/>
          </p:nvSpPr>
          <p:spPr bwMode="auto">
            <a:xfrm>
              <a:off x="303215" y="2103558"/>
              <a:ext cx="973354" cy="2462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牛皮材质皮套</a:t>
              </a:r>
              <a:endParaRPr lang="zh-CN" altLang="en-US" sz="1000" dirty="0"/>
            </a:p>
          </p:txBody>
        </p:sp>
      </p:grpSp>
      <p:pic>
        <p:nvPicPr>
          <p:cNvPr id="69647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648" name="直接连接符 15"/>
          <p:cNvCxnSpPr>
            <a:cxnSpLocks noChangeShapeType="1"/>
          </p:cNvCxnSpPr>
          <p:nvPr/>
        </p:nvCxnSpPr>
        <p:spPr bwMode="auto">
          <a:xfrm rot="10800000">
            <a:off x="6429375" y="2923356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69649" name="TextBox 19"/>
          <p:cNvSpPr txBox="1">
            <a:spLocks noChangeArrowheads="1"/>
          </p:cNvSpPr>
          <p:nvPr/>
        </p:nvSpPr>
        <p:spPr bwMode="auto">
          <a:xfrm>
            <a:off x="6357939" y="1643063"/>
            <a:ext cx="2606550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ZW-N88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双立人两件装美手套（女士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998.00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268.00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97605-004-0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外包装：水洗皮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120pcs/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四件套产品均为不锈钢材质镜面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抛光，炫亮夺目，气质出众。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黑色皮套为水洗皮材质。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水洗皮黑色。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内含：内含：折叠式指甲钳、眉镊</a:t>
            </a:r>
          </a:p>
          <a:p>
            <a:pPr>
              <a:lnSpc>
                <a:spcPct val="150000"/>
              </a:lnSpc>
            </a:pPr>
            <a:endParaRPr lang="zh-CN" altLang="en-US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96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2357422" y="214290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576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122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970</cp:revision>
  <dcterms:created xsi:type="dcterms:W3CDTF">2016-12-01T07:26:00Z</dcterms:created>
  <dcterms:modified xsi:type="dcterms:W3CDTF">2018-02-11T03:56:03Z</dcterms:modified>
</cp:coreProperties>
</file>