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3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35"/>
          <p:cNvGrpSpPr/>
          <p:nvPr/>
        </p:nvGrpSpPr>
        <p:grpSpPr bwMode="auto">
          <a:xfrm>
            <a:off x="785813" y="798513"/>
            <a:ext cx="1517650" cy="1416050"/>
            <a:chOff x="0" y="0"/>
            <a:chExt cx="1518058" cy="1416729"/>
          </a:xfrm>
        </p:grpSpPr>
        <p:pic>
          <p:nvPicPr>
            <p:cNvPr id="70659" name="Picture 2" descr="C:\Users\Administrator\Desktop\97606-004-0.png"/>
            <p:cNvPicPr>
              <a:picLocks noChangeAspect="1" noChangeArrowheads="1"/>
            </p:cNvPicPr>
            <p:nvPr/>
          </p:nvPicPr>
          <p:blipFill>
            <a:blip r:embed="rId2" cstate="print"/>
            <a:srcRect l="38335" t="34920" r="35001" b="45815"/>
            <a:stretch>
              <a:fillRect/>
            </a:stretch>
          </p:blipFill>
          <p:spPr bwMode="auto">
            <a:xfrm>
              <a:off x="0" y="13379"/>
              <a:ext cx="1143008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60" name="矩形 7"/>
            <p:cNvSpPr>
              <a:spLocks noChangeArrowheads="1"/>
            </p:cNvSpPr>
            <p:nvPr/>
          </p:nvSpPr>
          <p:spPr bwMode="auto">
            <a:xfrm>
              <a:off x="0" y="0"/>
              <a:ext cx="1143307" cy="1170548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0661" name="TextBox 10"/>
            <p:cNvSpPr txBox="1">
              <a:spLocks noChangeArrowheads="1"/>
            </p:cNvSpPr>
            <p:nvPr/>
          </p:nvSpPr>
          <p:spPr bwMode="auto">
            <a:xfrm>
              <a:off x="77898" y="1170508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皮面金属</a:t>
              </a:r>
              <a:r>
                <a:rPr lang="en-US" altLang="zh-CN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LOGO</a:t>
              </a:r>
              <a:endPara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066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1525588"/>
            <a:ext cx="2844800" cy="433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4857750"/>
            <a:ext cx="192913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37"/>
          <p:cNvGrpSpPr/>
          <p:nvPr/>
        </p:nvGrpSpPr>
        <p:grpSpPr bwMode="auto">
          <a:xfrm>
            <a:off x="542925" y="2214563"/>
            <a:ext cx="1814513" cy="2349500"/>
            <a:chOff x="0" y="0"/>
            <a:chExt cx="1814507" cy="2349711"/>
          </a:xfrm>
        </p:grpSpPr>
        <p:pic>
          <p:nvPicPr>
            <p:cNvPr id="7066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1814507" cy="2063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70" name="TextBox 39"/>
            <p:cNvSpPr txBox="1">
              <a:spLocks noChangeArrowheads="1"/>
            </p:cNvSpPr>
            <p:nvPr/>
          </p:nvSpPr>
          <p:spPr bwMode="auto">
            <a:xfrm>
              <a:off x="142876" y="1949601"/>
              <a:ext cx="144016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是适合剪手指甲，杠杆原理设计</a:t>
              </a:r>
            </a:p>
          </p:txBody>
        </p:sp>
      </p:grpSp>
      <p:pic>
        <p:nvPicPr>
          <p:cNvPr id="70671" name="Picture 6" descr="未命名的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672" name="直接连接符 15"/>
          <p:cNvCxnSpPr>
            <a:cxnSpLocks noChangeShapeType="1"/>
          </p:cNvCxnSpPr>
          <p:nvPr/>
        </p:nvCxnSpPr>
        <p:spPr bwMode="auto">
          <a:xfrm rot="10800000">
            <a:off x="6429375" y="2923356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70673" name="TextBox 20"/>
          <p:cNvSpPr txBox="1">
            <a:spLocks noChangeArrowheads="1"/>
          </p:cNvSpPr>
          <p:nvPr/>
        </p:nvSpPr>
        <p:spPr bwMode="auto">
          <a:xfrm>
            <a:off x="6357938" y="1643063"/>
            <a:ext cx="2606550" cy="51090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ZW-N89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双立人四件装美手套（女士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1798.00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534.00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97607-004-0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外包装：水洗皮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包装类型：礼盒型包装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120pcs/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经典的组合适合亚洲人士需求，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四件套产品均为不锈钢材质镜面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抛光，炫亮夺目，气质出众。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黑色皮套为水洗皮材质。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水洗皮黑色。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内含：折叠式指甲钳、眉镊、指甲锉、表皮指甲两用剪。</a:t>
            </a:r>
          </a:p>
          <a:p>
            <a:pPr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0674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9638" y="276225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2428860" y="142852"/>
            <a:ext cx="2000264" cy="1271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anose="020F050202020403020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2780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5028</TotalTime>
  <Words>137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971</cp:revision>
  <dcterms:created xsi:type="dcterms:W3CDTF">2016-12-01T07:26:00Z</dcterms:created>
  <dcterms:modified xsi:type="dcterms:W3CDTF">2018-02-11T03:56:10Z</dcterms:modified>
</cp:coreProperties>
</file>