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11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219" name="直接连接符 13"/>
          <p:cNvCxnSpPr>
            <a:cxnSpLocks noChangeShapeType="1"/>
          </p:cNvCxnSpPr>
          <p:nvPr/>
        </p:nvCxnSpPr>
        <p:spPr bwMode="auto">
          <a:xfrm rot="10800000">
            <a:off x="5708650" y="3244850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5652120" y="1916832"/>
            <a:ext cx="2492990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ZW-U001 </a:t>
            </a:r>
          </a:p>
          <a:p>
            <a:pPr>
              <a:defRPr/>
            </a:pPr>
            <a:r>
              <a:rPr lang="zh-CN" altLang="en-US" sz="1400" dirty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侍酒师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器具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758.00</a:t>
            </a:r>
          </a:p>
          <a:p>
            <a:pPr algn="just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390.00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37900-003-0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尺寸：开瓶器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16×7.6cm </a:t>
            </a: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割封器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7×5.2cm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内含：开瓶器一个、割封器一个  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21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91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286248" y="214290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5590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63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972</cp:revision>
  <dcterms:created xsi:type="dcterms:W3CDTF">2016-12-01T07:26:00Z</dcterms:created>
  <dcterms:modified xsi:type="dcterms:W3CDTF">2018-02-11T03:56:17Z</dcterms:modified>
</cp:coreProperties>
</file>