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7044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9692" y="18864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045" name="直接连接符 46"/>
          <p:cNvCxnSpPr>
            <a:cxnSpLocks noChangeShapeType="1"/>
          </p:cNvCxnSpPr>
          <p:nvPr/>
        </p:nvCxnSpPr>
        <p:spPr bwMode="auto">
          <a:xfrm rot="10800000">
            <a:off x="6429375" y="234888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87046" name="TextBox 9"/>
          <p:cNvSpPr txBox="1">
            <a:spLocks noChangeArrowheads="1"/>
          </p:cNvSpPr>
          <p:nvPr/>
        </p:nvSpPr>
        <p:spPr bwMode="auto">
          <a:xfrm>
            <a:off x="6357938" y="908720"/>
            <a:ext cx="2606550" cy="6127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ZW-N74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双立人不锈钢去味皂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及双立人指甲钳两件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418.00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135.00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42429-012-0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35pcs/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刃口可以旋转，方便进行不同角度的剪切。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附带指甲锉，可以随时取下打理指甲。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外观时尚。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能有效地减轻手上的各种异味，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秒减轻异味（如鱼腥、蒜臭、烟草味、汽油味等）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使用不锈钢去味皂前，如先用普通肥皂洗去手上残留的油腻，则效果更佳。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在流动的水中，双手擦洗不锈钢去味皂时间越长，效果越明显。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更可减轻冰箱异味。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7047" name="Picture 10" descr="C:\Users\Administrator\Desktop\图片1.jpg"/>
          <p:cNvPicPr>
            <a:picLocks noChangeAspect="1" noChangeArrowheads="1"/>
          </p:cNvPicPr>
          <p:nvPr/>
        </p:nvPicPr>
        <p:blipFill>
          <a:blip r:embed="rId3" cstate="print"/>
          <a:srcRect r="9229"/>
          <a:stretch>
            <a:fillRect/>
          </a:stretch>
        </p:blipFill>
        <p:spPr bwMode="auto">
          <a:xfrm>
            <a:off x="-71438" y="0"/>
            <a:ext cx="6215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13" descr="C:\Users\Administrator\Desktop\new-01.png"/>
          <p:cNvPicPr>
            <a:picLocks noChangeAspect="1" noChangeArrowheads="1"/>
          </p:cNvPicPr>
          <p:nvPr/>
        </p:nvPicPr>
        <p:blipFill>
          <a:blip r:embed="rId4" cstate="print"/>
          <a:srcRect l="43414" t="34845" r="45226" b="48141"/>
          <a:stretch>
            <a:fillRect/>
          </a:stretch>
        </p:blipFill>
        <p:spPr bwMode="auto">
          <a:xfrm>
            <a:off x="4714875" y="0"/>
            <a:ext cx="1214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9630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</TotalTime>
  <Words>143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973</cp:revision>
  <dcterms:created xsi:type="dcterms:W3CDTF">2016-12-01T07:26:00Z</dcterms:created>
  <dcterms:modified xsi:type="dcterms:W3CDTF">2018-02-11T03:56:26Z</dcterms:modified>
</cp:coreProperties>
</file>