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4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矩形 19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5235" name="Rectangle 10"/>
          <p:cNvSpPr>
            <a:spLocks noChangeArrowheads="1"/>
          </p:cNvSpPr>
          <p:nvPr/>
        </p:nvSpPr>
        <p:spPr bwMode="auto">
          <a:xfrm>
            <a:off x="1143000" y="6143625"/>
            <a:ext cx="4572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 sz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</a:t>
            </a:r>
            <a:r>
              <a:rPr lang="zh-CN" altLang="en-US" sz="12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包括：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中式锅铲、面勺、中式漏勺、中式汤勺、插架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点：</a:t>
            </a:r>
          </a:p>
        </p:txBody>
      </p:sp>
      <p:grpSp>
        <p:nvGrpSpPr>
          <p:cNvPr id="2" name="组合 16"/>
          <p:cNvGrpSpPr>
            <a:grpSpLocks noChangeAspect="1"/>
          </p:cNvGrpSpPr>
          <p:nvPr/>
        </p:nvGrpSpPr>
        <p:grpSpPr bwMode="auto">
          <a:xfrm>
            <a:off x="611188" y="188913"/>
            <a:ext cx="5715000" cy="5718175"/>
            <a:chOff x="0" y="0"/>
            <a:chExt cx="5715040" cy="5718911"/>
          </a:xfrm>
        </p:grpSpPr>
        <p:pic>
          <p:nvPicPr>
            <p:cNvPr id="95238" name="图片 17" descr="ZW-U7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15040" cy="5718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52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0672" y="3744416"/>
              <a:ext cx="1071570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5240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41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2513" y="214313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5242" name="直接连接符 46"/>
          <p:cNvCxnSpPr>
            <a:cxnSpLocks noChangeShapeType="1"/>
          </p:cNvCxnSpPr>
          <p:nvPr/>
        </p:nvCxnSpPr>
        <p:spPr bwMode="auto">
          <a:xfrm rot="10800000">
            <a:off x="6429375" y="2707332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95243" name="TextBox 14"/>
          <p:cNvSpPr txBox="1">
            <a:spLocks noChangeArrowheads="1"/>
          </p:cNvSpPr>
          <p:nvPr/>
        </p:nvSpPr>
        <p:spPr bwMode="auto">
          <a:xfrm>
            <a:off x="6312673" y="1225634"/>
            <a:ext cx="2723823" cy="59477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ZW-U75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Prof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厨房炊具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套装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1688.00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618.00</a:t>
            </a: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37830-000</a:t>
            </a: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产品尺寸：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中式锅铲：长度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33cm</a:t>
            </a: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面勺：长度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34cm</a:t>
            </a: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中式漏勺：长度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34cm</a:t>
            </a: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中式汤勺：长度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35cm</a:t>
            </a: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插架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宽度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16cm,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高度：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15cm</a:t>
            </a: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材质：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全不锈钢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中式锅铲：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可用于平时烧菜时的翻炒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中式漏勺：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大容量漏勺，可舀起大块食物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中汤勺：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用于中型汤锅中舀汤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面勺：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能轻松捞取面条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插架：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各种炊具都可插入插架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3384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126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974</cp:revision>
  <dcterms:created xsi:type="dcterms:W3CDTF">2016-12-01T07:26:00Z</dcterms:created>
  <dcterms:modified xsi:type="dcterms:W3CDTF">2018-02-11T05:36:37Z</dcterms:modified>
</cp:coreProperties>
</file>