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6261" name="Picture 6" descr="未命名的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6262" name="直接连接符 46"/>
          <p:cNvCxnSpPr>
            <a:cxnSpLocks noChangeShapeType="1"/>
          </p:cNvCxnSpPr>
          <p:nvPr/>
        </p:nvCxnSpPr>
        <p:spPr bwMode="auto">
          <a:xfrm rot="10800000">
            <a:off x="6429375" y="313938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96263" name="TextBox 10"/>
          <p:cNvSpPr txBox="1">
            <a:spLocks noChangeArrowheads="1"/>
          </p:cNvSpPr>
          <p:nvPr/>
        </p:nvSpPr>
        <p:spPr bwMode="auto">
          <a:xfrm>
            <a:off x="6357938" y="1671186"/>
            <a:ext cx="2646878" cy="44832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ZW-U76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Prof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厨房炊具两件套礼盒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装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658.00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282.00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37830-001G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</a:p>
          <a:p>
            <a:pPr>
              <a:lnSpc>
                <a:spcPts val="1600"/>
              </a:lnSpc>
            </a:pP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产品包括：中式锅铲、中式汤勺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产品尺寸：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中式锅铲：长度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33cm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中式汤勺：长度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35cm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材质：全不锈钢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中式锅铲：可用于平时烧菜时的翻炒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中式汤勺：用于中型汤锅中舀汤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6264" name="Picture 10" descr="C:\Users\Administrator\Desktop\new-01.png"/>
          <p:cNvPicPr>
            <a:picLocks noChangeAspect="1" noChangeArrowheads="1"/>
          </p:cNvPicPr>
          <p:nvPr/>
        </p:nvPicPr>
        <p:blipFill>
          <a:blip r:embed="rId3" cstate="print"/>
          <a:srcRect l="39999" t="42386" r="45969" b="41547"/>
          <a:stretch>
            <a:fillRect/>
          </a:stretch>
        </p:blipFill>
        <p:spPr bwMode="auto">
          <a:xfrm>
            <a:off x="4572000" y="214313"/>
            <a:ext cx="1500188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\\server2\C PSD集中营\产品分解图\双立人\ZW-U76\新建文件夹 (15)\1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492896"/>
            <a:ext cx="4159200" cy="4159199"/>
          </a:xfrm>
          <a:prstGeom prst="rect">
            <a:avLst/>
          </a:prstGeom>
          <a:noFill/>
        </p:spPr>
      </p:pic>
      <p:grpSp>
        <p:nvGrpSpPr>
          <p:cNvPr id="2" name="组合 12"/>
          <p:cNvGrpSpPr/>
          <p:nvPr/>
        </p:nvGrpSpPr>
        <p:grpSpPr>
          <a:xfrm>
            <a:off x="323528" y="-387424"/>
            <a:ext cx="4132316" cy="4672612"/>
            <a:chOff x="251520" y="0"/>
            <a:chExt cx="4836357" cy="5468705"/>
          </a:xfrm>
        </p:grpSpPr>
        <p:pic>
          <p:nvPicPr>
            <p:cNvPr id="6147" name="Picture 3" descr="\\server2\C PSD集中营\产品分解图\双立人\ZW-U76\新建文件夹 (15)\新建文件夹 (4)\4W4A7728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520" y="0"/>
              <a:ext cx="4499252" cy="4499252"/>
            </a:xfrm>
            <a:prstGeom prst="rect">
              <a:avLst/>
            </a:prstGeom>
            <a:noFill/>
          </p:spPr>
        </p:pic>
        <p:pic>
          <p:nvPicPr>
            <p:cNvPr id="6148" name="Picture 4" descr="\\server2\C PSD集中营\产品分解图\双立人\ZW-U76\新建文件夹 (15)\新建文件夹 (4)\4W4A7727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8625" y="969454"/>
              <a:ext cx="4499252" cy="449925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6781597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82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975</cp:revision>
  <dcterms:created xsi:type="dcterms:W3CDTF">2016-12-01T07:26:00Z</dcterms:created>
  <dcterms:modified xsi:type="dcterms:W3CDTF">2018-02-11T05:36:45Z</dcterms:modified>
</cp:coreProperties>
</file>