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矩形 2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6357938" y="1484784"/>
            <a:ext cx="2643217" cy="386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ZW-P92</a:t>
            </a:r>
          </a:p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随手保温杯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1400" dirty="0" smtClean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184.00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39500-136G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330ml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选用优质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不锈钢，双层不锈钢真空，保温更持久，坚固耐用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细孔不锈钢茶隔，美观，精致，能有效地过滤茶  渣，饮用、泡茶轻松完成。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1400" dirty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332" name="直接连接符 15"/>
          <p:cNvCxnSpPr>
            <a:cxnSpLocks noChangeShapeType="1"/>
          </p:cNvCxnSpPr>
          <p:nvPr/>
        </p:nvCxnSpPr>
        <p:spPr bwMode="auto">
          <a:xfrm rot="10800000">
            <a:off x="6429375" y="277934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99336" name="图片 26" descr="ZW-P9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04664"/>
            <a:ext cx="2442202" cy="56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41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4" descr="随手保温杯细节图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196752"/>
            <a:ext cx="1602592" cy="43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89647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976</cp:revision>
  <dcterms:created xsi:type="dcterms:W3CDTF">2016-12-01T07:26:00Z</dcterms:created>
  <dcterms:modified xsi:type="dcterms:W3CDTF">2018-02-11T05:37:08Z</dcterms:modified>
</cp:coreProperties>
</file>